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5867-9D8B-2BF6-5169-7F6B91A6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BAEB6-0A95-EC15-432F-4A168F45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F828-0E5F-53DC-B51B-EDA6635C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B1CB3-CEA5-90E5-97C6-FFA9A80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29852-CFAF-F7C4-95C5-C548534B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7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0ABB-D02A-DD1B-27FA-BBCAE822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7B2E3-3991-A3ED-F2E8-8A2EE9B3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82F3-3A8E-D445-4324-9ABB6183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1832A-EDAB-7DEC-5433-3008525D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98BD-E921-854F-8A5F-D7E1A18A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7887C7-3BE3-AB86-36DC-754A3E64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1D8F2-4C1E-3F9C-557D-797A7318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C4254-2D62-53B3-4124-9774DEE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AF79E-6119-879E-F989-D6EA13F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28D2B-FA2F-9E69-9EB9-932B603B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F5076-A08D-E88F-0AC1-F8FBFB07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345F7-9D4D-7432-2D25-B869F96F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1DEAC-D2CA-13A5-1B0E-862846A8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87206-A40F-9A20-37B0-62AA3CBF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603A4-A0D2-BCB6-064A-E95A6793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7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5AE3-9CC0-1771-0F02-1D19654F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5955D-421B-00F1-6679-7E1A42FD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0E6DD-B90D-5CCD-00B0-B9876201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48788-841D-9BEB-D457-5E3A7E71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ABC79-AE1C-37C4-D2E4-C5D14C24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563D-3BCE-1F89-CEB2-5BC63C7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A0622-85B4-775A-7A21-1EB43C3D9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931D6-D137-1A75-766E-27498D1E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9AC9C-8E11-1C8B-255E-E3C37BC8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5991A-B9D5-F7D1-FAFA-EE6E45BD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662CE-7076-4C22-05F7-8739563C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25DE-364A-DFCE-BFCB-E48EA9A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97663-B42B-E012-2E26-61380E8C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B358B-999B-FBC1-E501-27A690C3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FABA9-AEF5-BA63-D502-4E618BBA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BDFB0-AB8A-1D3A-DA69-C657F630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D90D03-FF1F-DFD1-5977-B4C5F501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730FD-B1B5-651B-D0CB-17BDCFE8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7BB12-2FD4-90F9-F8E2-61A4C2C5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ADB80-ECD5-09BF-FF8B-4A436EC9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2CE7F0-9105-DE4C-C6BE-1ADA63C0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7A5B2-E1F2-6812-0C74-B5FC5CD7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5437D-3C40-7626-0B6C-989FF61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5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5A09F6-5722-1696-3C37-3BFA16C7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2795F4-A309-110F-FBCD-7D9DDFE6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D3759-036C-8E9A-6A0B-C545C438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1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0E1C-AC76-0E71-5368-FED46416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17AB6-6B1A-C4D7-F238-3BAFA046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EFEF4-16CD-FB45-E930-923BA200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EC038-107D-2202-94DF-7810C6F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3DFBE-27B1-BC69-530D-A57EA325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1BBCC-6B92-8EF0-A1BC-CE59363E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243F6-2996-72C3-D8A7-8A10DE27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9F1510-F58A-E138-BC9B-A20772C3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1201A-AFBF-0E8F-8449-01F28AD8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5FA07-C156-1C55-1414-4A8EE37E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30644-9773-E113-4255-9C939FD7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3962A-9B23-45D0-3E02-D198BFF1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F95F70-423A-C469-E7A9-7679DA5E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E0101-7486-982B-8A15-79ADBB19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87DA6-FEEE-1D25-3CE9-3911DC794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A0B6-B61E-4689-9E56-9BD214CE761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CB4AE-03C6-9E99-5494-531F63E0E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6B590-D3A3-3C2B-CFCA-A89E7266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BEAE-DDC5-4134-8BD3-8297FD7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9E20-52E4-0771-6DCC-6380CF6B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타임 </a:t>
            </a:r>
            <a:r>
              <a:rPr lang="ko-KR" altLang="en-US" sz="3600" dirty="0" err="1"/>
              <a:t>레스큐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캣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16C424E-E1F6-A944-E7E2-E6624AD7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캐릭터 소개</a:t>
            </a: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2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레스큐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캣</a:t>
            </a: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소개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시간 구조대 업무를 담당하는 </a:t>
            </a:r>
            <a:r>
              <a:rPr lang="ko-KR" altLang="en-US" sz="2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레스큐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캣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!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정의롭고 냉정하다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평소 귀찮아 하는 성격 때문에 일을 맡기 싫어하지만 이번 일만 해결하면 평생 놀고 먹을 돈을 준다는 말에 시간 수리 업무를 맡게 된다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94520E0-12A7-57B5-4A93-401BDF59B2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7C6A321-403D-93DA-70DE-D4F6916A7713}"/>
              </a:ext>
            </a:extLst>
          </p:cNvPr>
          <p:cNvSpPr txBox="1">
            <a:spLocks/>
          </p:cNvSpPr>
          <p:nvPr/>
        </p:nvSpPr>
        <p:spPr>
          <a:xfrm>
            <a:off x="1524000" y="1432299"/>
            <a:ext cx="4572000" cy="3825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B661B3C-D183-F267-FC0A-12E07C457D7D}"/>
              </a:ext>
            </a:extLst>
          </p:cNvPr>
          <p:cNvSpPr txBox="1">
            <a:spLocks/>
          </p:cNvSpPr>
          <p:nvPr/>
        </p:nvSpPr>
        <p:spPr>
          <a:xfrm>
            <a:off x="1506583" y="1432299"/>
            <a:ext cx="4572000" cy="382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6923A39-A380-6387-8D66-3FB51D05C46B}"/>
              </a:ext>
            </a:extLst>
          </p:cNvPr>
          <p:cNvSpPr txBox="1">
            <a:spLocks/>
          </p:cNvSpPr>
          <p:nvPr/>
        </p:nvSpPr>
        <p:spPr>
          <a:xfrm>
            <a:off x="1489166" y="1432300"/>
            <a:ext cx="4589417" cy="3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14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814216F-E8E3-0391-EF2A-CF23007F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734BFB4-1794-AAE6-A236-B93C2DA5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823912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시작지역 이동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0C70CDF-C050-B245-B409-25638A7B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9815"/>
            <a:ext cx="5157787" cy="14497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시작 지역에서는 방향키 </a:t>
            </a:r>
            <a:r>
              <a:rPr lang="en-US" altLang="ko-KR" sz="2000" dirty="0"/>
              <a:t>1</a:t>
            </a:r>
            <a:r>
              <a:rPr lang="ko-KR" altLang="en-US" sz="2000" dirty="0"/>
              <a:t>번에 </a:t>
            </a:r>
            <a:r>
              <a:rPr lang="en-US" altLang="ko-KR" sz="2000" dirty="0"/>
              <a:t>1</a:t>
            </a:r>
            <a:r>
              <a:rPr lang="ko-KR" altLang="en-US" sz="2000" dirty="0"/>
              <a:t>타일을 이동한다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캐릭터 크기가 </a:t>
            </a:r>
            <a:r>
              <a:rPr lang="en-US" altLang="ko-KR" sz="2000" dirty="0"/>
              <a:t>1</a:t>
            </a:r>
            <a:r>
              <a:rPr lang="ko-KR" altLang="en-US" sz="2000" dirty="0"/>
              <a:t>타일에 해당한다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초에 </a:t>
            </a:r>
            <a:r>
              <a:rPr lang="en-US" altLang="ko-KR" sz="2000" dirty="0"/>
              <a:t>3</a:t>
            </a:r>
            <a:r>
              <a:rPr lang="ko-KR" altLang="en-US" sz="2000" dirty="0"/>
              <a:t>타일을 이동한다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E61350-22D7-9A83-5D0D-68ED7C41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387" y="3429000"/>
            <a:ext cx="5183188" cy="823912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사냥</a:t>
            </a:r>
            <a:r>
              <a:rPr lang="en-US" altLang="ko-KR" dirty="0"/>
              <a:t>, </a:t>
            </a:r>
            <a:r>
              <a:rPr lang="ko-KR" altLang="en-US" dirty="0" err="1"/>
              <a:t>배틀지역</a:t>
            </a:r>
            <a:r>
              <a:rPr lang="ko-KR" altLang="en-US" dirty="0"/>
              <a:t> 이동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E013B1A-D1A3-5FD0-E944-7F6C3F1A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4252911"/>
            <a:ext cx="5183188" cy="14497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배틀지역에서는</a:t>
            </a:r>
            <a:r>
              <a:rPr lang="ko-KR" altLang="en-US" sz="2000" dirty="0"/>
              <a:t> 방향키 </a:t>
            </a:r>
            <a:r>
              <a:rPr lang="en-US" altLang="ko-KR" sz="2000" dirty="0"/>
              <a:t>1</a:t>
            </a:r>
            <a:r>
              <a:rPr lang="ko-KR" altLang="en-US" sz="2000" dirty="0"/>
              <a:t>번에 </a:t>
            </a:r>
            <a:r>
              <a:rPr lang="en-US" altLang="ko-KR" sz="2000" dirty="0"/>
              <a:t>0.2 </a:t>
            </a:r>
            <a:r>
              <a:rPr lang="ko-KR" altLang="en-US" sz="2000" dirty="0"/>
              <a:t>타일을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캐릭터 크기가 </a:t>
            </a:r>
            <a:r>
              <a:rPr lang="en-US" altLang="ko-KR" sz="2000" dirty="0"/>
              <a:t>1</a:t>
            </a:r>
            <a:r>
              <a:rPr lang="ko-KR" altLang="en-US" sz="2000" dirty="0"/>
              <a:t>타일에 해당한다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초에 </a:t>
            </a:r>
            <a:r>
              <a:rPr lang="en-US" altLang="ko-KR" sz="2000" dirty="0"/>
              <a:t>6</a:t>
            </a:r>
            <a:r>
              <a:rPr lang="ko-KR" altLang="en-US" sz="2000" dirty="0"/>
              <a:t>타일을 이동한다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EBCF52-11BF-6154-F736-AACC56BC6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3503811" cy="40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8F05-E964-7B82-B24D-AE201B23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280E-CB81-CE87-53BF-4FD058476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레스큐</a:t>
            </a:r>
            <a:r>
              <a:rPr lang="ko-KR" altLang="en-US" dirty="0"/>
              <a:t> </a:t>
            </a:r>
            <a:r>
              <a:rPr lang="ko-KR" altLang="en-US" dirty="0" err="1"/>
              <a:t>캣은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초에 한번 기를 담은 화살을 발사한다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공격은 조작키가 없으며 자동으로 발사한다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적에게 우선으로 공격한다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32F381-3C07-2911-4F21-44044348E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168217" cy="3499621"/>
          </a:xfrm>
        </p:spPr>
      </p:pic>
    </p:spTree>
    <p:extLst>
      <p:ext uri="{BB962C8B-B14F-4D97-AF65-F5344CB8AC3E}">
        <p14:creationId xmlns:p14="http://schemas.microsoft.com/office/powerpoint/2010/main" val="7500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95681-CACC-13FC-1D9C-BD02498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288CE-E220-89A5-3B9E-A035ED45E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스페이스 바를 누르면 구르기를 한다</a:t>
            </a:r>
            <a:endParaRPr lang="en-US" altLang="ko-KR" sz="22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just"/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사냥 및 </a:t>
            </a:r>
            <a:r>
              <a:rPr lang="ko-KR" altLang="en-US" sz="22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배틀지역에서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 가능하며 구르기를 할 경우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타일을 순식간에 이동한다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just"/>
            <a:r>
              <a:rPr lang="ko-KR" altLang="en-US" sz="22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쿨타임은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초이며 구르기 중에는 투사체를 맞지 않는다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just"/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구르기가 끝나는 지점에서는 투사체를 맞는다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just"/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구르기를 사용하면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타일 당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90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도 캐릭터가 회전하며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번째 타일에 도착하면 사용했던 캐릭터의 모습이 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67FAC4-66C9-BA77-10F4-E5556925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694612"/>
            <a:ext cx="3668484" cy="44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AB3B-10F2-A8A5-434C-E477352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4D3C8-8271-4838-B76C-49FF72A953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시작지점에서는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와 상호작용을 통해 아이템을 제작한다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에게 인접하여 스페이스바를 누르면 상호작용이 가능하다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가 서있는 방향 어디서든 상호작용이 가능하다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 이 경우 플레이어는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를 바라 보아야 한다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상호작용을 통해 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NPC</a:t>
            </a:r>
            <a:r>
              <a:rPr lang="ko-KR" altLang="en-US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와 대화가 가능하며 게임 플레이 팁을 얻을 수 있고 주된 목적은 아이템 제작에 있다</a:t>
            </a:r>
            <a:r>
              <a:rPr lang="en-US" altLang="ko-KR" sz="22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C38158-5452-C5C4-D8FC-63C14BCB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8"/>
            <a:ext cx="6019798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타임 레스큐 캣 </vt:lpstr>
      <vt:lpstr>2. 이동</vt:lpstr>
      <vt:lpstr>3.공격</vt:lpstr>
      <vt:lpstr>4. 구르기</vt:lpstr>
      <vt:lpstr>5. 상호작용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타임 레스큐 캣 </dc:title>
  <dc:creator>jigshred@naver.com</dc:creator>
  <cp:lastModifiedBy>jigshred@naver.com</cp:lastModifiedBy>
  <cp:revision>1</cp:revision>
  <dcterms:created xsi:type="dcterms:W3CDTF">2023-07-10T03:20:34Z</dcterms:created>
  <dcterms:modified xsi:type="dcterms:W3CDTF">2023-07-10T03:20:47Z</dcterms:modified>
</cp:coreProperties>
</file>