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7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5D0A20C-2B1B-4FE0-AABC-1812C3176CBD}">
          <p14:sldIdLst>
            <p14:sldId id="256"/>
            <p14:sldId id="266"/>
            <p14:sldId id="268"/>
            <p14:sldId id="257"/>
          </p14:sldIdLst>
        </p14:section>
        <p14:section name="제목 없는 구역" id="{FA305642-5E45-40C8-8479-7CD5D04134B3}">
          <p14:sldIdLst>
            <p14:sldId id="264"/>
            <p14:sldId id="265"/>
            <p14:sldId id="267"/>
          </p14:sldIdLst>
        </p14:section>
        <p14:section name="제목 없는 구역" id="{BF96BFBA-E2FA-408C-96F5-BA74062FA88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9F834-10D9-D320-8D5C-CD5EC4F0B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B5545-A0FA-A74B-E9B8-D7EAE1DC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F4E8D-262B-2EA2-217C-B7999EEC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AEE95-14BA-F81C-42B5-B38CD8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D83AD-99EA-57E1-18D7-C5D449CA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D65E4-A0BC-1DEC-9C11-EED58FD3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2C72A-A2D8-7EBF-4D0E-5F6481F45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B9194-8FA0-3187-99A3-AC7DD35D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A55C1-4CE1-12C1-1516-5563E6FD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8162D-D079-2830-0C86-7815B234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5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CED2F-7568-12F6-A55F-ED633AF58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63AFF-A863-0ACB-D19C-560608449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11A28-3085-C2AE-258B-037ECC17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70EB9-F6EA-5F01-4DEF-A7850243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54320-D0AD-AC5D-B58B-AC260DCC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62595-1D1D-07B5-771E-1B006310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D99B2-9304-2E29-B519-46BE856E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FBBEE-6919-46C1-99EA-9764BABE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819D5-2E14-F154-93F4-F9D0C973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1BF5B-F046-D498-D76E-8B2DA24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FDE5-8344-50D5-7C9E-6C43A719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2F44C-5045-E496-546A-31E5F6426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756F9-06AF-6920-3C2F-4E2FA8D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BBEB0-504B-A8A5-8DDF-98E280F5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E59A-844A-1BB7-8E49-46BA8323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2F3A-E921-097F-1D4F-C4D4CF72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0A7A4-BA0E-5A09-8CB3-82FFE892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042EF-337F-DA27-5E11-78D2808F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08D51-D62D-9100-5E26-95D4FB25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1194C-8CC9-374E-0DB6-662EA6C0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B860B-195D-A939-7A61-3D3E7AD1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C37BB-28DF-8BEA-9D37-95B04F07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B4274-A613-606A-BBB4-776B8BC6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1172D-CA76-0203-B18B-380F17336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0C0075-8CC4-2B6A-A02D-2E287AB0D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EAD513-7286-7F52-2B72-AFF6B6375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8D7F3-DA8A-7E4C-F129-65EBAC20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214CDA-4EC5-C9A4-9B52-E1632A93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106D1-53D8-901D-0583-947595F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AF61F-4BC1-FD30-F473-B981759B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E5E9CF-DEED-F350-C3C8-CAB828F5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BEE73-DBF7-398A-67F9-16283687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0461A6-5B59-0ACB-77D1-D1364E6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8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B9FCCC-C8DB-7452-1360-B79930CF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A2A3EB-2393-D8FB-1C2D-C1C37A6B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3F291-6ACC-FD2F-D48A-F7C6E7BA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5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9FAA4-3AA6-8B8A-A4B3-FA96D02F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8F572-8C61-51C3-A2A8-83F4B53C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49167-2BFC-8D95-4F18-DE7F18C2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9B6F7-B89F-9BA0-362A-2988395A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E0F50-25A0-C3CF-BC90-DB7B28A3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368AB-8D15-2611-6A7A-CA898C32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7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84909-A3A6-9FA4-CB8D-851BFFBF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7FF8-98C1-83D2-6146-FC0B04F40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CB31D-527C-6D5F-5126-7C08252D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18388-2AA5-D661-19E9-91D69321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98923-CBD8-5446-BBDE-940ED14B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15DCF-CF23-B3AE-435F-EE0FBD49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1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F30CAB-4D5B-F450-083D-42D87AB0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30E1D-04E0-3E9C-BF2C-1CBA10F0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5EAD3-8DB7-C434-384B-20E29D8F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8A18-47DA-4585-9A47-3484747ECA8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37AEC-C2BC-102F-8E33-7CEDF923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46AD5-225B-987F-5855-9BD732A60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C587-C7FA-4A74-B9F2-D2183CF1E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3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AE1C41-BC76-147F-9655-7791DCC7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제작과 사냥</a:t>
            </a:r>
            <a:br>
              <a:rPr lang="en-US" altLang="ko-KR" sz="3600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게임 </a:t>
            </a:r>
            <a:r>
              <a:rPr lang="ko-KR" altLang="en-US" sz="3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메카닉스</a:t>
            </a:r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플레이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C61C06-CF59-D800-53F2-4D269058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Contents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게임 장르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조작 방법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스테이지 구성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시작 지역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사냥 지역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배틀 지역</a:t>
            </a:r>
          </a:p>
        </p:txBody>
      </p:sp>
    </p:spTree>
    <p:extLst>
      <p:ext uri="{BB962C8B-B14F-4D97-AF65-F5344CB8AC3E}">
        <p14:creationId xmlns:p14="http://schemas.microsoft.com/office/powerpoint/2010/main" val="5074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8ACD0-EB34-C360-FCA5-8D78646F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게임장르</a:t>
            </a:r>
            <a:br>
              <a:rPr lang="en-US" altLang="ko-KR" sz="3600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2D </a:t>
            </a:r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도트 액션 </a:t>
            </a:r>
            <a:r>
              <a:rPr lang="ko-KR" altLang="en-US" sz="3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어드벤쳐</a:t>
            </a:r>
            <a:b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endParaRPr lang="ko-KR" altLang="en-US" sz="3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2E768-9539-53BB-E60D-E4635A23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42816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ko-KR" altLang="en-US" b="0" dirty="0" err="1">
                <a:solidFill>
                  <a:srgbClr val="0275D8"/>
                </a:solidFill>
                <a:latin typeface="Open Sans" panose="020B0606030504020204" pitchFamily="34" charset="0"/>
                <a:ea typeface="돋움체" panose="020B0609000101010101" pitchFamily="49" charset="-127"/>
              </a:rPr>
              <a:t>젤다의</a:t>
            </a:r>
            <a:r>
              <a:rPr lang="ko-KR" altLang="en-US" b="0" dirty="0">
                <a:solidFill>
                  <a:srgbClr val="0275D8"/>
                </a:solidFill>
                <a:latin typeface="Open Sans" panose="020B0606030504020204" pitchFamily="34" charset="0"/>
                <a:ea typeface="돋움체" panose="020B0609000101010101" pitchFamily="49" charset="-127"/>
              </a:rPr>
              <a:t> 전설 신들의 </a:t>
            </a:r>
            <a:r>
              <a:rPr lang="ko-KR" altLang="en-US" b="0" dirty="0" err="1">
                <a:solidFill>
                  <a:srgbClr val="0275D8"/>
                </a:solidFill>
                <a:latin typeface="Open Sans" panose="020B0606030504020204" pitchFamily="34" charset="0"/>
                <a:ea typeface="돋움체" panose="020B0609000101010101" pitchFamily="49" charset="-127"/>
              </a:rPr>
              <a:t>트라이포스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11DC686-2D3C-9DAC-A18F-E7889AFA2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28" y="2818856"/>
            <a:ext cx="3100906" cy="3057025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4A73818-4103-65E9-697B-D1395DD3D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84281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ko-KR" altLang="en-US" b="1" i="0" dirty="0">
                <a:solidFill>
                  <a:srgbClr val="FFCA04"/>
                </a:solidFill>
                <a:effectLst/>
                <a:latin typeface="Open Sans" panose="020F0502020204030204" pitchFamily="34" charset="0"/>
              </a:rPr>
              <a:t>포켓몬스터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ko-KR" altLang="en-US" b="1" i="0" dirty="0">
                <a:solidFill>
                  <a:srgbClr val="CBB661"/>
                </a:solidFill>
                <a:effectLst/>
                <a:latin typeface="Open Sans" panose="020F0502020204030204" pitchFamily="34" charset="0"/>
              </a:rPr>
              <a:t>금</a:t>
            </a:r>
            <a:endParaRPr lang="ko-KR" altLang="en-US" dirty="0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E3D867DE-ACAC-A00C-B4FB-E8722A66BF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81" y="2818856"/>
            <a:ext cx="4391025" cy="3124200"/>
          </a:xfrm>
        </p:spPr>
      </p:pic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FE84F7FD-8EFD-F4B2-FBC1-12E7E10FB374}"/>
              </a:ext>
            </a:extLst>
          </p:cNvPr>
          <p:cNvSpPr txBox="1">
            <a:spLocks/>
          </p:cNvSpPr>
          <p:nvPr/>
        </p:nvSpPr>
        <p:spPr>
          <a:xfrm>
            <a:off x="1868228" y="1278732"/>
            <a:ext cx="909107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latin typeface="돋움체" panose="020B0609000101010101" pitchFamily="49" charset="-127"/>
                <a:ea typeface="돋움체" panose="020B0609000101010101" pitchFamily="49" charset="-127"/>
              </a:rPr>
              <a:t>☆장르가 유사한 게임☆</a:t>
            </a:r>
          </a:p>
        </p:txBody>
      </p:sp>
    </p:spTree>
    <p:extLst>
      <p:ext uri="{BB962C8B-B14F-4D97-AF65-F5344CB8AC3E}">
        <p14:creationId xmlns:p14="http://schemas.microsoft.com/office/powerpoint/2010/main" val="914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DC0B6-9A83-0F13-6954-355EF02C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7083490" cy="56987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조작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F8B1C-7512-348F-4763-DD82A4958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4908"/>
            <a:ext cx="6924869" cy="4388184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7F56D7E-C005-9CE3-32C7-02FD9CD55FE9}"/>
              </a:ext>
            </a:extLst>
          </p:cNvPr>
          <p:cNvGraphicFramePr>
            <a:graphicFrameLocks noGrp="1"/>
          </p:cNvGraphicFramePr>
          <p:nvPr/>
        </p:nvGraphicFramePr>
        <p:xfrm>
          <a:off x="7763069" y="1234906"/>
          <a:ext cx="3407746" cy="451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873">
                  <a:extLst>
                    <a:ext uri="{9D8B030D-6E8A-4147-A177-3AD203B41FA5}">
                      <a16:colId xmlns:a16="http://schemas.microsoft.com/office/drawing/2014/main" val="1063544455"/>
                    </a:ext>
                  </a:extLst>
                </a:gridCol>
                <a:gridCol w="1703873">
                  <a:extLst>
                    <a:ext uri="{9D8B030D-6E8A-4147-A177-3AD203B41FA5}">
                      <a16:colId xmlns:a16="http://schemas.microsoft.com/office/drawing/2014/main" val="2407186259"/>
                    </a:ext>
                  </a:extLst>
                </a:gridCol>
              </a:tblGrid>
              <a:tr h="626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51936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W, ↑</a:t>
                      </a:r>
                      <a:r>
                        <a:rPr lang="ko-KR" altLang="en-US" dirty="0"/>
                        <a:t>방향키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77907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←</a:t>
                      </a:r>
                      <a:r>
                        <a:rPr lang="ko-KR" altLang="en-US" dirty="0"/>
                        <a:t>방향키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466028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S, ↓</a:t>
                      </a:r>
                      <a:r>
                        <a:rPr lang="ko-KR" altLang="en-US" dirty="0"/>
                        <a:t>방향키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아래로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943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D, →</a:t>
                      </a:r>
                      <a:r>
                        <a:rPr lang="ko-KR" altLang="en-US" dirty="0"/>
                        <a:t>방향키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01837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/>
                        <a:t>SPACE BAR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및 구르기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35344"/>
                  </a:ext>
                </a:extLst>
              </a:tr>
              <a:tr h="31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33783"/>
                  </a:ext>
                </a:extLst>
              </a:tr>
              <a:tr h="31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46522"/>
                  </a:ext>
                </a:extLst>
              </a:tr>
            </a:tbl>
          </a:graphicData>
        </a:graphic>
      </p:graphicFrame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96C05AEF-5EBF-0BE5-8949-37D9F68E85A7}"/>
              </a:ext>
            </a:extLst>
          </p:cNvPr>
          <p:cNvSpPr/>
          <p:nvPr/>
        </p:nvSpPr>
        <p:spPr>
          <a:xfrm>
            <a:off x="2753697" y="4542375"/>
            <a:ext cx="3093876" cy="50385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상호작용 및 구르기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942854D9-0C73-5991-DB66-1D2B300AF18C}"/>
              </a:ext>
            </a:extLst>
          </p:cNvPr>
          <p:cNvSpPr/>
          <p:nvPr/>
        </p:nvSpPr>
        <p:spPr>
          <a:xfrm>
            <a:off x="912844" y="2341985"/>
            <a:ext cx="1186543" cy="541176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D63F57AB-54A2-9B57-E5A5-5DB7AF256B53}"/>
              </a:ext>
            </a:extLst>
          </p:cNvPr>
          <p:cNvSpPr/>
          <p:nvPr/>
        </p:nvSpPr>
        <p:spPr>
          <a:xfrm>
            <a:off x="6727371" y="3494512"/>
            <a:ext cx="1194319" cy="51765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75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왼쪽/오른쪽/위쪽/아래쪽 7">
            <a:extLst>
              <a:ext uri="{FF2B5EF4-FFF2-40B4-BE49-F238E27FC236}">
                <a16:creationId xmlns:a16="http://schemas.microsoft.com/office/drawing/2014/main" id="{F81FCB8B-F6D4-E1A6-7BD4-545C3A4B3E7C}"/>
              </a:ext>
            </a:extLst>
          </p:cNvPr>
          <p:cNvSpPr/>
          <p:nvPr/>
        </p:nvSpPr>
        <p:spPr>
          <a:xfrm>
            <a:off x="3389780" y="1510917"/>
            <a:ext cx="5400000" cy="3600000"/>
          </a:xfrm>
          <a:prstGeom prst="quad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FED4156-88D9-75BF-93DA-27334066A735}"/>
              </a:ext>
            </a:extLst>
          </p:cNvPr>
          <p:cNvSpPr/>
          <p:nvPr/>
        </p:nvSpPr>
        <p:spPr>
          <a:xfrm>
            <a:off x="8796000" y="2911150"/>
            <a:ext cx="1903445" cy="895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사냥지역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37BA0A-BD77-B14B-D0FA-BEC6A17CCD4D}"/>
              </a:ext>
            </a:extLst>
          </p:cNvPr>
          <p:cNvSpPr/>
          <p:nvPr/>
        </p:nvSpPr>
        <p:spPr>
          <a:xfrm>
            <a:off x="1492555" y="2911151"/>
            <a:ext cx="1903445" cy="895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사냥지역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004CB93-4D8E-29E0-CF41-55DFF5157B1F}"/>
              </a:ext>
            </a:extLst>
          </p:cNvPr>
          <p:cNvSpPr/>
          <p:nvPr/>
        </p:nvSpPr>
        <p:spPr>
          <a:xfrm>
            <a:off x="5416420" y="3013788"/>
            <a:ext cx="1359159" cy="587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지역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9FDC2B-7CA1-087B-9A20-8133CA3DC25B}"/>
              </a:ext>
            </a:extLst>
          </p:cNvPr>
          <p:cNvSpPr/>
          <p:nvPr/>
        </p:nvSpPr>
        <p:spPr>
          <a:xfrm>
            <a:off x="5138057" y="615178"/>
            <a:ext cx="1903445" cy="895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배틀지역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2BF65E-999A-854B-BF56-0E9113B9D65F}"/>
              </a:ext>
            </a:extLst>
          </p:cNvPr>
          <p:cNvSpPr/>
          <p:nvPr/>
        </p:nvSpPr>
        <p:spPr>
          <a:xfrm>
            <a:off x="5138056" y="5110917"/>
            <a:ext cx="1903445" cy="895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사냥지역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C2F358F-C4F6-DFC9-D7F3-2B1CC801CE0C}"/>
              </a:ext>
            </a:extLst>
          </p:cNvPr>
          <p:cNvSpPr txBox="1">
            <a:spLocks/>
          </p:cNvSpPr>
          <p:nvPr/>
        </p:nvSpPr>
        <p:spPr>
          <a:xfrm>
            <a:off x="838199" y="478172"/>
            <a:ext cx="10274560" cy="569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3.</a:t>
            </a:r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스테이지 구성</a:t>
            </a:r>
            <a:endParaRPr lang="en-US" altLang="ko-KR" sz="3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5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665D7-4259-2977-CA26-2FCF96BF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①시작 지역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4A7B5-F383-67D0-B47F-3555DBDE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249"/>
            <a:ext cx="5257800" cy="2006082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⊙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이동하기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 algn="just">
              <a:buNone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 algn="just">
              <a:buNone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다른 지역으로 사냥지역으로 이동 또는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배틀지역으로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이동할 수 있다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FF3B187-305D-ECB1-1763-6B6E5B788CD4}"/>
              </a:ext>
            </a:extLst>
          </p:cNvPr>
          <p:cNvSpPr txBox="1">
            <a:spLocks/>
          </p:cNvSpPr>
          <p:nvPr/>
        </p:nvSpPr>
        <p:spPr>
          <a:xfrm>
            <a:off x="6096000" y="2575249"/>
            <a:ext cx="5257800" cy="200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⊙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제작하기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 algn="just">
              <a:buNone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 algn="just">
              <a:buNone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사냥지역에서 얻은 재료를 각 스테이지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NPC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에게 가져다 주면 아이템을 제작할 수 있다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82403F4-764A-C563-5394-6BA84E601E27}"/>
              </a:ext>
            </a:extLst>
          </p:cNvPr>
          <p:cNvSpPr txBox="1">
            <a:spLocks/>
          </p:cNvSpPr>
          <p:nvPr/>
        </p:nvSpPr>
        <p:spPr>
          <a:xfrm>
            <a:off x="838200" y="1248407"/>
            <a:ext cx="10515600" cy="88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★시작지역 액션★</a:t>
            </a:r>
          </a:p>
        </p:txBody>
      </p:sp>
    </p:spTree>
    <p:extLst>
      <p:ext uri="{BB962C8B-B14F-4D97-AF65-F5344CB8AC3E}">
        <p14:creationId xmlns:p14="http://schemas.microsoft.com/office/powerpoint/2010/main" val="365435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665D7-4259-2977-CA26-2FCF96BF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②사냥 지역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4A7B5-F383-67D0-B47F-3555DBDE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스테이지는 </a:t>
            </a:r>
            <a:r>
              <a:rPr lang="en-US" altLang="ko-KR" dirty="0"/>
              <a:t>3</a:t>
            </a:r>
            <a:r>
              <a:rPr lang="ko-KR" altLang="en-US" dirty="0"/>
              <a:t>개의 사냥지역으로 구성된다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몬스터를 사냥하면 재료를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사냥지역을 클리어 하지 않고 </a:t>
            </a:r>
            <a:r>
              <a:rPr lang="ko-KR" altLang="en-US" dirty="0" err="1"/>
              <a:t>배틀지역에</a:t>
            </a:r>
            <a:r>
              <a:rPr lang="ko-KR" altLang="en-US" dirty="0"/>
              <a:t> 입장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재료가 많을 수록 좋은 아이템을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사냥지역 별로 </a:t>
            </a:r>
            <a:r>
              <a:rPr lang="en-US" altLang="ko-KR" dirty="0"/>
              <a:t>1</a:t>
            </a:r>
            <a:r>
              <a:rPr lang="ko-KR" altLang="en-US" dirty="0"/>
              <a:t>개의 재료를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39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69051-83B0-1093-BC94-6FB06C21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③배틀 지역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BB621-F8B8-B98A-ED67-7C103A34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배틀 지역을 클리어 하면 다음 스테이지로 넘어간다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스테이지 별 특색 있는 보스 몬스터를 상대하게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보스 몬스터가 너무 어렵다면 사냥을 통해 아이템을 제작하면 좀 더 쉽게 클리어가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7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201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돋움체</vt:lpstr>
      <vt:lpstr>맑은 고딕</vt:lpstr>
      <vt:lpstr>Arial</vt:lpstr>
      <vt:lpstr>Open Sans</vt:lpstr>
      <vt:lpstr>Office 테마</vt:lpstr>
      <vt:lpstr>제작과 사냥 게임 메카닉스 &amp; 플레이</vt:lpstr>
      <vt:lpstr>게임장르 2D 도트 액션 어드벤쳐 </vt:lpstr>
      <vt:lpstr>PowerPoint 프레젠테이션</vt:lpstr>
      <vt:lpstr>PowerPoint 프레젠테이션</vt:lpstr>
      <vt:lpstr>①시작 지역</vt:lpstr>
      <vt:lpstr>②사냥 지역</vt:lpstr>
      <vt:lpstr>③배틀 지역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제작과 사냥 게임 메카닉스 &amp; 플레이</dc:title>
  <dc:creator>jigshred@naver.com</dc:creator>
  <cp:lastModifiedBy>jigshred@naver.com</cp:lastModifiedBy>
  <cp:revision>4</cp:revision>
  <dcterms:created xsi:type="dcterms:W3CDTF">2023-07-09T14:29:39Z</dcterms:created>
  <dcterms:modified xsi:type="dcterms:W3CDTF">2023-07-09T16:57:56Z</dcterms:modified>
</cp:coreProperties>
</file>