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9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1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2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1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5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3A6F-7714-4C50-AFDE-F4DB4A0B597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B658-FFE5-47E8-9FDE-8CBCB021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1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ongkey\Desktop\&#49688;&#50896;&#44277;&#44256;\VerTex.exe" TargetMode="External"/><Relationship Id="rId2" Type="http://schemas.openxmlformats.org/officeDocument/2006/relationships/hyperlink" Target="file:///C:\Users\dongkey\Desktop\&#49688;&#50896;&#44277;&#44256;\Rasterization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DX </a:t>
            </a:r>
            <a:r>
              <a:rPr lang="ko-KR" altLang="en-US" dirty="0" smtClean="0"/>
              <a:t>를 왜 쓰는가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1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호환성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사용자의 </a:t>
            </a:r>
            <a:r>
              <a:rPr lang="en-US" altLang="ko-KR" dirty="0"/>
              <a:t>PC</a:t>
            </a:r>
            <a:r>
              <a:rPr lang="ko-KR" altLang="en-US" dirty="0"/>
              <a:t>환경은 그 종류가 수없이 다양합니다</a:t>
            </a:r>
            <a:r>
              <a:rPr lang="en-US" altLang="ko-KR" dirty="0"/>
              <a:t>. </a:t>
            </a:r>
            <a:r>
              <a:rPr lang="ko-KR" altLang="en-US" dirty="0"/>
              <a:t>개인 조립</a:t>
            </a:r>
            <a:r>
              <a:rPr lang="en-US" altLang="ko-KR" dirty="0"/>
              <a:t>PC</a:t>
            </a:r>
            <a:r>
              <a:rPr lang="ko-KR" altLang="en-US" dirty="0"/>
              <a:t>에서 대기업 제품도 다양한 종류가 판매되고 사용됩니다</a:t>
            </a:r>
            <a:r>
              <a:rPr lang="en-US" altLang="ko-KR" dirty="0"/>
              <a:t>. </a:t>
            </a:r>
            <a:r>
              <a:rPr lang="ko-KR" altLang="en-US" dirty="0"/>
              <a:t>프로그래머는 이러한 모든 상황을 고려하여 모든 </a:t>
            </a:r>
            <a:r>
              <a:rPr lang="en-US" altLang="ko-KR" dirty="0"/>
              <a:t>PC</a:t>
            </a:r>
            <a:r>
              <a:rPr lang="ko-KR" altLang="en-US" dirty="0"/>
              <a:t>에서 동작하는 프로그램을 </a:t>
            </a:r>
            <a:r>
              <a:rPr lang="ko-KR" altLang="en-US" dirty="0" smtClean="0"/>
              <a:t>작성해야 합니다</a:t>
            </a:r>
            <a:endParaRPr lang="en-US" altLang="ko-KR" dirty="0" smtClean="0"/>
          </a:p>
          <a:p>
            <a:r>
              <a:rPr lang="en-US" altLang="ko-KR" dirty="0"/>
              <a:t>DirectX</a:t>
            </a:r>
            <a:r>
              <a:rPr lang="ko-KR" altLang="en-US" dirty="0"/>
              <a:t>의 다른 기능은 가상 환경을 작성하여 프로그래머가 </a:t>
            </a:r>
            <a:r>
              <a:rPr lang="en-US" altLang="ko-KR" dirty="0"/>
              <a:t>DirectX</a:t>
            </a:r>
            <a:r>
              <a:rPr lang="ko-KR" altLang="en-US" dirty="0"/>
              <a:t>하에서 프로그래밍 할 경우 같은 버전의 </a:t>
            </a:r>
            <a:r>
              <a:rPr lang="en-US" altLang="ko-KR" dirty="0"/>
              <a:t>DirectX</a:t>
            </a:r>
            <a:r>
              <a:rPr lang="ko-KR" altLang="en-US" dirty="0"/>
              <a:t>가 설치된 </a:t>
            </a:r>
            <a:r>
              <a:rPr lang="en-US" altLang="ko-KR" dirty="0"/>
              <a:t>PC</a:t>
            </a:r>
            <a:r>
              <a:rPr lang="ko-KR" altLang="en-US" dirty="0"/>
              <a:t>에서 문제없이 동작하도록 하는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en-US" altLang="ko-KR" dirty="0"/>
              <a:t>DirectX </a:t>
            </a:r>
            <a:r>
              <a:rPr lang="ko-KR" altLang="en-US" dirty="0"/>
              <a:t>역시 버전이 있으며 상위버전은 하위버전의 기능을 포함</a:t>
            </a:r>
          </a:p>
        </p:txBody>
      </p:sp>
    </p:spTree>
    <p:extLst>
      <p:ext uri="{BB962C8B-B14F-4D97-AF65-F5344CB8AC3E}">
        <p14:creationId xmlns:p14="http://schemas.microsoft.com/office/powerpoint/2010/main" val="17991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DX</a:t>
            </a:r>
          </a:p>
          <a:p>
            <a:pPr lvl="1"/>
            <a:r>
              <a:rPr lang="en-US" altLang="ko-KR" dirty="0" smtClean="0"/>
              <a:t>DirectX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DirectX </a:t>
            </a:r>
            <a:r>
              <a:rPr lang="ko-KR" altLang="en-US" dirty="0" smtClean="0"/>
              <a:t>를 사용하는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 GPU</a:t>
            </a:r>
            <a:r>
              <a:rPr lang="ko-KR" altLang="en-US" dirty="0" smtClean="0"/>
              <a:t>에 접근하기 위해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CPU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의 차이점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그래픽카드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2. </a:t>
            </a:r>
            <a:r>
              <a:rPr lang="ko-KR" altLang="en-US" smtClean="0"/>
              <a:t>호환성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03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그래픽카드</a:t>
            </a:r>
            <a:r>
              <a:rPr lang="en-US" altLang="ko-KR" dirty="0"/>
              <a:t>/</a:t>
            </a:r>
            <a:r>
              <a:rPr lang="ko-KR" altLang="en-US" dirty="0"/>
              <a:t>사운드카드</a:t>
            </a:r>
            <a:r>
              <a:rPr lang="en-US" altLang="ko-KR" dirty="0"/>
              <a:t>/</a:t>
            </a:r>
            <a:r>
              <a:rPr lang="ko-KR" altLang="en-US" dirty="0"/>
              <a:t>입출력장치 등의 주요 주변기기를 응용 프로그램이 직접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X(</a:t>
            </a:r>
            <a:r>
              <a:rPr lang="ko-KR" altLang="en-US" dirty="0" smtClean="0"/>
              <a:t>미지수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직접 접근하여 제어하는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이에 상응하는 그래픽 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OpenGL , </a:t>
            </a:r>
            <a:r>
              <a:rPr lang="ko-KR" altLang="en-US" dirty="0" smtClean="0"/>
              <a:t>메탈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벌컨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8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400" dirty="0" smtClean="0"/>
              <a:t>DirectX </a:t>
            </a:r>
            <a:r>
              <a:rPr lang="ko-KR" altLang="en-US" sz="4400" dirty="0" smtClean="0"/>
              <a:t>를 사용하는 이유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GPU</a:t>
            </a:r>
            <a:r>
              <a:rPr lang="ko-KR" altLang="en-US" dirty="0" smtClean="0"/>
              <a:t>에 접근하기 위해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각 시스템에 호환성 보완을 위해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4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815" y="181699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2" action="ppaction://hlinkfile"/>
              </a:rPr>
              <a:t>GPU(X)</a:t>
            </a:r>
            <a:r>
              <a:rPr lang="en-US" altLang="ko-KR" dirty="0" smtClean="0"/>
              <a:t> / </a:t>
            </a:r>
            <a:r>
              <a:rPr lang="en-US" altLang="ko-KR" dirty="0" smtClean="0">
                <a:hlinkClick r:id="rId3" action="ppaction://hlinkfile"/>
              </a:rPr>
              <a:t>GPU(O)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5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CPU ( Central Processing Unit)</a:t>
            </a:r>
          </a:p>
          <a:p>
            <a:pPr lvl="1"/>
            <a:r>
              <a:rPr lang="ko-KR" altLang="en-US" dirty="0" smtClean="0"/>
              <a:t> 입출력장치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기억장치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연산장치를 비롯한 컴퓨터 리소스를 이용하는 최상위 계층 장치인 </a:t>
            </a:r>
            <a:r>
              <a:rPr lang="en-US" altLang="ko-KR" dirty="0" smtClean="0"/>
              <a:t>'</a:t>
            </a:r>
            <a:r>
              <a:rPr lang="ko-KR" altLang="en-US" dirty="0" smtClean="0"/>
              <a:t>중앙처리장치</a:t>
            </a:r>
            <a:r>
              <a:rPr lang="en-US" altLang="ko-KR" dirty="0" smtClean="0"/>
              <a:t>'</a:t>
            </a:r>
            <a:r>
              <a:rPr lang="ko-KR" altLang="en-US" dirty="0" smtClean="0"/>
              <a:t>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컴퓨터의 두뇌와 같은 역할을 담당</a:t>
            </a:r>
            <a:endParaRPr lang="en-US" altLang="ko-KR" dirty="0" smtClean="0"/>
          </a:p>
          <a:p>
            <a:pPr lvl="1"/>
            <a:r>
              <a:rPr lang="ko-KR" altLang="en-US" dirty="0"/>
              <a:t>프로그램에서 분석한 알고리즘에 따라 다음 행동을 결정하고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/>
              <a:t>if else </a:t>
            </a:r>
            <a:r>
              <a:rPr lang="ko-KR" altLang="en-US" dirty="0"/>
              <a:t>구조에 최적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멀티태스킹을</a:t>
            </a:r>
            <a:r>
              <a:rPr lang="ko-KR" altLang="en-US" dirty="0"/>
              <a:t> 위해 나눈 작업들에 우선순위를 지정하고 전환하며</a:t>
            </a:r>
          </a:p>
          <a:p>
            <a:pPr lvl="1"/>
            <a:r>
              <a:rPr lang="ko-KR" altLang="en-US" dirty="0"/>
              <a:t>가상 메모리를 관리하는 등</a:t>
            </a:r>
          </a:p>
          <a:p>
            <a:r>
              <a:rPr lang="en-US" altLang="ko-KR" dirty="0" smtClean="0"/>
              <a:t>GPU ( Graphics Processing Unit)</a:t>
            </a:r>
          </a:p>
          <a:p>
            <a:pPr lvl="1"/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즉 픽셀로 이루어진 영상을 처리하는 용도로 </a:t>
            </a:r>
            <a:r>
              <a:rPr lang="ko-KR" altLang="en-US" dirty="0" smtClean="0"/>
              <a:t>탄생</a:t>
            </a:r>
            <a:endParaRPr lang="en-US" altLang="ko-KR" dirty="0" smtClean="0"/>
          </a:p>
          <a:p>
            <a:pPr lvl="1"/>
            <a:r>
              <a:rPr lang="ko-KR" altLang="en-US" dirty="0"/>
              <a:t>반복적이고 비슷한</a:t>
            </a:r>
            <a:r>
              <a:rPr lang="en-US" altLang="ko-KR" dirty="0"/>
              <a:t>, </a:t>
            </a:r>
            <a:r>
              <a:rPr lang="ko-KR" altLang="en-US" dirty="0"/>
              <a:t>대량의 연산을 수행하며</a:t>
            </a:r>
          </a:p>
          <a:p>
            <a:pPr lvl="1"/>
            <a:r>
              <a:rPr lang="ko-KR" altLang="en-US" dirty="0"/>
              <a:t>이를 병렬적으로</a:t>
            </a:r>
            <a:r>
              <a:rPr lang="en-US" altLang="ko-KR" dirty="0"/>
              <a:t>(Parallel) </a:t>
            </a:r>
            <a:r>
              <a:rPr lang="ko-KR" altLang="en-US" dirty="0"/>
              <a:t>나누어 작업하기 때문에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에 비해 속도가 대단히 빠름</a:t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0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AutoShape 10" descr="아인슈타인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아인슈타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9517"/>
            <a:ext cx="2829165" cy="36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15" y="2437126"/>
            <a:ext cx="4957407" cy="36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31793" y="404675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vs</a:t>
            </a:r>
            <a:endParaRPr lang="ko-KR" altLang="en-US" dirty="0"/>
          </a:p>
        </p:txBody>
      </p:sp>
      <p:pic>
        <p:nvPicPr>
          <p:cNvPr id="2064" name="Picture 16" descr="어려운 수학문제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830" y="160339"/>
            <a:ext cx="2980184" cy="222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간단한 덧셈문제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풀때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7" name="AutoShape 10" descr="아인슈타인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아인슈타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9517"/>
            <a:ext cx="2829165" cy="36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83" y="2389516"/>
            <a:ext cx="4957407" cy="36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31793" y="404675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9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1990</a:t>
            </a:r>
            <a:r>
              <a:rPr lang="ko-KR" altLang="en-US" dirty="0" smtClean="0"/>
              <a:t>년대 초기까지만 해도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장착된 그래픽카드는 단순히 </a:t>
            </a:r>
            <a:r>
              <a:rPr lang="en-US" altLang="ko-KR" dirty="0" smtClean="0"/>
              <a:t>CPU(Central Processing Unit: </a:t>
            </a:r>
            <a:r>
              <a:rPr lang="ko-KR" altLang="en-US" dirty="0" smtClean="0"/>
              <a:t>중앙처리장치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연산 결과를 그림이나 글자 신호로 변환하여 모니터로 화면을 출력하는 어댑터</a:t>
            </a:r>
            <a:r>
              <a:rPr lang="en-US" altLang="ko-KR" dirty="0" smtClean="0"/>
              <a:t>(Adapter: </a:t>
            </a:r>
            <a:r>
              <a:rPr lang="ko-KR" altLang="en-US" dirty="0" smtClean="0"/>
              <a:t>변환기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같은 부품으로 인식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그래픽카드 회사마다 내부에 돌아가는 방식이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내부적으로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에 접근이 힘들기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가능은 하다고 합니다</a:t>
            </a:r>
            <a:r>
              <a:rPr lang="en-US" altLang="ko-KR" dirty="0" smtClean="0"/>
              <a:t>…)</a:t>
            </a:r>
            <a:r>
              <a:rPr lang="ko-KR" altLang="en-US" dirty="0" smtClean="0"/>
              <a:t>  때문에 라이브러리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DX,OpenGL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61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325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DX 를 왜 쓰는가?</vt:lpstr>
      <vt:lpstr>목차</vt:lpstr>
      <vt:lpstr>DirectX 란?</vt:lpstr>
      <vt:lpstr>DirectX 를 사용하는 이유 </vt:lpstr>
      <vt:lpstr>CPU 와 GPU 차이점</vt:lpstr>
      <vt:lpstr>CPU 와 GPU 차이점</vt:lpstr>
      <vt:lpstr>CPU 와 GPU 차이점</vt:lpstr>
      <vt:lpstr>CPU 와 GPU 차이점</vt:lpstr>
      <vt:lpstr>그래픽카드</vt:lpstr>
      <vt:lpstr>호환성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 를 왜 쓰는가?</dc:title>
  <dc:creator>dongkey</dc:creator>
  <cp:lastModifiedBy>dongkey</cp:lastModifiedBy>
  <cp:revision>15</cp:revision>
  <dcterms:created xsi:type="dcterms:W3CDTF">2016-11-17T02:41:26Z</dcterms:created>
  <dcterms:modified xsi:type="dcterms:W3CDTF">2016-11-17T09:21:34Z</dcterms:modified>
</cp:coreProperties>
</file>