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8F5C-BB7D-4C19-8AAE-A059BDD86A27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06C2-3925-418A-8C49-0F308B95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5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8F5C-BB7D-4C19-8AAE-A059BDD86A27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06C2-3925-418A-8C49-0F308B95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9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8F5C-BB7D-4C19-8AAE-A059BDD86A27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06C2-3925-418A-8C49-0F308B95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4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8F5C-BB7D-4C19-8AAE-A059BDD86A27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06C2-3925-418A-8C49-0F308B95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8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8F5C-BB7D-4C19-8AAE-A059BDD86A27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06C2-3925-418A-8C49-0F308B95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94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8F5C-BB7D-4C19-8AAE-A059BDD86A27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06C2-3925-418A-8C49-0F308B95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8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8F5C-BB7D-4C19-8AAE-A059BDD86A27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06C2-3925-418A-8C49-0F308B95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4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8F5C-BB7D-4C19-8AAE-A059BDD86A27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06C2-3925-418A-8C49-0F308B95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63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8F5C-BB7D-4C19-8AAE-A059BDD86A27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06C2-3925-418A-8C49-0F308B95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83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8F5C-BB7D-4C19-8AAE-A059BDD86A27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06C2-3925-418A-8C49-0F308B95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4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8F5C-BB7D-4C19-8AAE-A059BDD86A27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06C2-3925-418A-8C49-0F308B95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4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8F5C-BB7D-4C19-8AAE-A059BDD86A27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606C2-3925-418A-8C49-0F308B95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63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kdh2183@gmail.com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33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1" y="1032833"/>
            <a:ext cx="4105275" cy="4895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37494" y="1032833"/>
            <a:ext cx="73837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Code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r>
              <a:rPr lang="ko-KR" altLang="en-US" dirty="0" smtClean="0"/>
              <a:t>실행파일을 구성하는 명령어들이 올라가는 메모리 영역</a:t>
            </a:r>
            <a:endParaRPr lang="en-US" altLang="ko-KR" dirty="0" smtClean="0"/>
          </a:p>
          <a:p>
            <a:r>
              <a:rPr lang="ko-KR" altLang="en-US" dirty="0" smtClean="0"/>
              <a:t>프로그램의 명령이 위치하는 곳으로 기계어로 제어되는 영역</a:t>
            </a:r>
            <a:endParaRPr lang="en-US" altLang="ko-KR" dirty="0" smtClean="0"/>
          </a:p>
          <a:p>
            <a:r>
              <a:rPr lang="ko-KR" altLang="en-US" dirty="0" smtClean="0"/>
              <a:t>컴파일러가 작성한 코드에 따라 데이터 변수들을 위한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영역을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만들어서 뒤에 변수들을 참조하여 조작할 수 있도록 준비해주는 영역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85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1" y="1032833"/>
            <a:ext cx="4105275" cy="4895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68483" y="2003430"/>
            <a:ext cx="75697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Data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r>
              <a:rPr lang="ko-KR" altLang="en-US" dirty="0" smtClean="0"/>
              <a:t>전역변수와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변수가 할당되는 영역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프로그램의 시작과 동시에 할당되고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프로그램이 종료되어야 메모리에서</a:t>
            </a:r>
            <a:endParaRPr lang="en-US" altLang="ko-KR" dirty="0" smtClean="0"/>
          </a:p>
          <a:p>
            <a:r>
              <a:rPr lang="ko-KR" altLang="en-US" dirty="0" smtClean="0"/>
              <a:t>소멸되는 영역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초기화 되지 않은 데이터는 </a:t>
            </a:r>
            <a:r>
              <a:rPr lang="en-US" altLang="ko-KR" dirty="0" smtClean="0"/>
              <a:t>BSS (Block Stated Symbol) </a:t>
            </a:r>
            <a:r>
              <a:rPr lang="ko-KR" altLang="en-US" dirty="0" smtClean="0"/>
              <a:t>영역에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60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1" y="1032833"/>
            <a:ext cx="4105275" cy="4895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6724" y="2745302"/>
            <a:ext cx="7516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Heap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r>
              <a:rPr lang="ko-KR" altLang="en-US" dirty="0" smtClean="0"/>
              <a:t>프로그래머가 관리하는 메모리 영역</a:t>
            </a:r>
            <a:endParaRPr lang="en-US" altLang="ko-KR" dirty="0" smtClean="0"/>
          </a:p>
          <a:p>
            <a:r>
              <a:rPr lang="ko-KR" altLang="en-US" dirty="0" smtClean="0"/>
              <a:t>즉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프로그래머의 필요에 의해서 메모리 공간이 할당 및 소멸되는 영역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14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1" y="1032833"/>
            <a:ext cx="4105275" cy="4895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0845" y="4677619"/>
            <a:ext cx="6481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stack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r>
              <a:rPr lang="ko-KR" altLang="en-US" dirty="0" smtClean="0"/>
              <a:t>프로그램이 자동으로 사용하는 임시 메모리 영역</a:t>
            </a:r>
            <a:endParaRPr lang="en-US" altLang="ko-KR" dirty="0" smtClean="0"/>
          </a:p>
          <a:p>
            <a:r>
              <a:rPr lang="ko-KR" altLang="en-US" dirty="0" smtClean="0"/>
              <a:t>지역변수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매개변수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리턴 값 등 잠시 사용되었다가 사라지는 </a:t>
            </a:r>
            <a:endParaRPr lang="en-US" altLang="ko-KR" dirty="0" smtClean="0"/>
          </a:p>
          <a:p>
            <a:r>
              <a:rPr lang="ko-KR" altLang="en-US" dirty="0" smtClean="0"/>
              <a:t>데이터를 저장하는 영역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2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345" y="439857"/>
            <a:ext cx="4418825" cy="622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5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ko-KR" altLang="en-US" dirty="0" err="1" smtClean="0"/>
              <a:t>실행시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Code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+ Data </a:t>
            </a:r>
            <a:r>
              <a:rPr lang="ko-KR" altLang="en-US" dirty="0" smtClean="0"/>
              <a:t>영역 곧바로 메모리에 탑재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Heap </a:t>
            </a:r>
            <a:r>
              <a:rPr lang="ko-KR" altLang="en-US" dirty="0"/>
              <a:t>과 </a:t>
            </a:r>
            <a:r>
              <a:rPr lang="en-US" altLang="ko-KR" dirty="0"/>
              <a:t>Stack</a:t>
            </a:r>
            <a:r>
              <a:rPr lang="ko-KR" altLang="en-US" dirty="0"/>
              <a:t>은 </a:t>
            </a:r>
            <a:r>
              <a:rPr lang="ko-KR" altLang="en-US" dirty="0" smtClean="0"/>
              <a:t>프로그램 </a:t>
            </a:r>
            <a:r>
              <a:rPr lang="ko-KR" altLang="en-US" dirty="0"/>
              <a:t>수행 중에 사용하게 되는 영역이다</a:t>
            </a:r>
            <a:r>
              <a:rPr lang="en-US" altLang="ko-KR" dirty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보통 </a:t>
            </a:r>
            <a:r>
              <a:rPr lang="en-US" altLang="ko-KR" dirty="0"/>
              <a:t>Heap</a:t>
            </a:r>
            <a:r>
              <a:rPr lang="ko-KR" altLang="en-US" dirty="0"/>
              <a:t>의 경우는 하위 주소에서 상위 </a:t>
            </a:r>
            <a:r>
              <a:rPr lang="ko-KR" altLang="en-US" dirty="0" err="1"/>
              <a:t>주소쪽으로</a:t>
            </a:r>
            <a:r>
              <a:rPr lang="ko-KR" altLang="en-US" dirty="0"/>
              <a:t> 변수가 채워지며</a:t>
            </a:r>
            <a:r>
              <a:rPr lang="en-US" altLang="ko-KR" dirty="0"/>
              <a:t>, </a:t>
            </a:r>
            <a:r>
              <a:rPr lang="en-US" altLang="ko-KR" dirty="0" smtClean="0"/>
              <a:t>Stack</a:t>
            </a:r>
            <a:r>
              <a:rPr lang="ko-KR" altLang="en-US" dirty="0"/>
              <a:t>의 경우는 상위 주소에서 하위 </a:t>
            </a:r>
            <a:r>
              <a:rPr lang="ko-KR" altLang="en-US" dirty="0" err="1"/>
              <a:t>주소쪽으로</a:t>
            </a:r>
            <a:r>
              <a:rPr lang="ko-KR" altLang="en-US" dirty="0"/>
              <a:t> 변수가 채워진다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이는 </a:t>
            </a:r>
            <a:r>
              <a:rPr lang="ko-KR" altLang="en-US" dirty="0"/>
              <a:t>프로그램 도중 </a:t>
            </a:r>
            <a:r>
              <a:rPr lang="en-US" altLang="ko-KR" dirty="0"/>
              <a:t>Stack</a:t>
            </a:r>
            <a:r>
              <a:rPr lang="ko-KR" altLang="en-US" dirty="0"/>
              <a:t>이 얼마나 필요할지 알 수 없으므로 </a:t>
            </a:r>
            <a:r>
              <a:rPr lang="en-US" altLang="ko-KR" dirty="0"/>
              <a:t>Stack</a:t>
            </a:r>
            <a:r>
              <a:rPr lang="ko-KR" altLang="en-US" dirty="0"/>
              <a:t>은 거꾸로 채워나간다</a:t>
            </a:r>
          </a:p>
        </p:txBody>
      </p:sp>
    </p:spTree>
    <p:extLst>
      <p:ext uri="{BB962C8B-B14F-4D97-AF65-F5344CB8AC3E}">
        <p14:creationId xmlns:p14="http://schemas.microsoft.com/office/powerpoint/2010/main" val="199141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133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메모리 영역</vt:lpstr>
      <vt:lpstr>PowerPoint 프레젠테이션</vt:lpstr>
      <vt:lpstr>PowerPoint 프레젠테이션</vt:lpstr>
      <vt:lpstr>PowerPoint 프레젠테이션</vt:lpstr>
      <vt:lpstr>PowerPoint 프레젠테이션</vt:lpstr>
      <vt:lpstr>예</vt:lpstr>
      <vt:lpstr>프로그램 실행시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메모리 영역</dc:title>
  <dc:creator>dongkey</dc:creator>
  <cp:lastModifiedBy>dongkey</cp:lastModifiedBy>
  <cp:revision>3</cp:revision>
  <dcterms:created xsi:type="dcterms:W3CDTF">2016-11-17T14:58:30Z</dcterms:created>
  <dcterms:modified xsi:type="dcterms:W3CDTF">2016-11-17T15:35:43Z</dcterms:modified>
</cp:coreProperties>
</file>