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3FE-2498-4ED2-8C55-4939A2B8F7DE}" type="datetimeFigureOut">
              <a:rPr lang="ko-KR" altLang="en-US" smtClean="0"/>
              <a:t>2017-01-01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38B4-3694-4FB8-BC39-2294B86DE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24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3FE-2498-4ED2-8C55-4939A2B8F7DE}" type="datetimeFigureOut">
              <a:rPr lang="ko-KR" altLang="en-US" smtClean="0"/>
              <a:t>2017-01-01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38B4-3694-4FB8-BC39-2294B86DE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1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3FE-2498-4ED2-8C55-4939A2B8F7DE}" type="datetimeFigureOut">
              <a:rPr lang="ko-KR" altLang="en-US" smtClean="0"/>
              <a:t>2017-01-01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38B4-3694-4FB8-BC39-2294B86DE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2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3FE-2498-4ED2-8C55-4939A2B8F7DE}" type="datetimeFigureOut">
              <a:rPr lang="ko-KR" altLang="en-US" smtClean="0"/>
              <a:t>2017-01-01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38B4-3694-4FB8-BC39-2294B86DE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90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3FE-2498-4ED2-8C55-4939A2B8F7DE}" type="datetimeFigureOut">
              <a:rPr lang="ko-KR" altLang="en-US" smtClean="0"/>
              <a:t>2017-01-01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38B4-3694-4FB8-BC39-2294B86DE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49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3FE-2498-4ED2-8C55-4939A2B8F7DE}" type="datetimeFigureOut">
              <a:rPr lang="ko-KR" altLang="en-US" smtClean="0"/>
              <a:t>2017-01-01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38B4-3694-4FB8-BC39-2294B86DE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05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3FE-2498-4ED2-8C55-4939A2B8F7DE}" type="datetimeFigureOut">
              <a:rPr lang="ko-KR" altLang="en-US" smtClean="0"/>
              <a:t>2017-01-01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38B4-3694-4FB8-BC39-2294B86DE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02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3FE-2498-4ED2-8C55-4939A2B8F7DE}" type="datetimeFigureOut">
              <a:rPr lang="ko-KR" altLang="en-US" smtClean="0"/>
              <a:t>2017-01-01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38B4-3694-4FB8-BC39-2294B86DE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35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3FE-2498-4ED2-8C55-4939A2B8F7DE}" type="datetimeFigureOut">
              <a:rPr lang="ko-KR" altLang="en-US" smtClean="0"/>
              <a:t>2017-01-01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38B4-3694-4FB8-BC39-2294B86DE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55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3FE-2498-4ED2-8C55-4939A2B8F7DE}" type="datetimeFigureOut">
              <a:rPr lang="ko-KR" altLang="en-US" smtClean="0"/>
              <a:t>2017-01-01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38B4-3694-4FB8-BC39-2294B86DE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61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3FE-2498-4ED2-8C55-4939A2B8F7DE}" type="datetimeFigureOut">
              <a:rPr lang="ko-KR" altLang="en-US" smtClean="0"/>
              <a:t>2017-01-01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38B4-3694-4FB8-BC39-2294B86DE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7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153FE-2498-4ED2-8C55-4939A2B8F7DE}" type="datetimeFigureOut">
              <a:rPr lang="ko-KR" altLang="en-US" smtClean="0"/>
              <a:t>2017-01-01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138B4-3694-4FB8-BC39-2294B86DE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46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DirectX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kdh2183@gmail.com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06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DX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들어가기전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2D</a:t>
            </a:r>
            <a:r>
              <a:rPr lang="ko-KR" altLang="en-US" dirty="0" smtClean="0"/>
              <a:t>게임</a:t>
            </a:r>
            <a:r>
              <a:rPr lang="en-US" altLang="ko-KR" dirty="0" smtClean="0"/>
              <a:t>or3D</a:t>
            </a:r>
            <a:r>
              <a:rPr lang="ko-KR" altLang="en-US" dirty="0" smtClean="0"/>
              <a:t>게임 윈도우에서는 윈도우 프로그래밍이 기본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ko-KR" altLang="en-US" dirty="0" smtClean="0"/>
              <a:t>윈도우 운영체제 위에서 동작하기 때문에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9614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MS</a:t>
            </a:r>
            <a:r>
              <a:rPr lang="ko-KR" altLang="en-US" sz="2400" dirty="0" smtClean="0"/>
              <a:t>에서 만든 </a:t>
            </a:r>
            <a:r>
              <a:rPr lang="en-US" altLang="ko-KR" sz="2400" dirty="0" smtClean="0"/>
              <a:t>3d</a:t>
            </a:r>
            <a:r>
              <a:rPr lang="ko-KR" altLang="en-US" sz="2400" dirty="0" smtClean="0"/>
              <a:t>를 위해 응용프로그램들이 </a:t>
            </a:r>
            <a:r>
              <a:rPr lang="en-US" altLang="ko-KR" sz="2400" dirty="0" smtClean="0"/>
              <a:t>H/W</a:t>
            </a:r>
            <a:r>
              <a:rPr lang="ko-KR" altLang="en-US" sz="2400" dirty="0" smtClean="0"/>
              <a:t>를 제어할 수 있</a:t>
            </a:r>
            <a:r>
              <a:rPr lang="ko-KR" altLang="en-US" sz="2400" dirty="0"/>
              <a:t>도</a:t>
            </a:r>
            <a:r>
              <a:rPr lang="ko-KR" altLang="en-US" sz="2400" dirty="0" smtClean="0"/>
              <a:t>록 제공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1026" name="Picture 2" descr="WinAPI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31" y="3109134"/>
            <a:ext cx="218122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rectX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753" y="3326337"/>
            <a:ext cx="1937318" cy="193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77775" y="4110330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775" y="4110330"/>
                <a:ext cx="43954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261207" y="5480860"/>
            <a:ext cx="936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DirectX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85091" y="5480860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Window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13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WindowAPI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윈도우의 효율적인 </a:t>
            </a:r>
            <a:r>
              <a:rPr lang="ko-KR" altLang="en-US" dirty="0"/>
              <a:t>동</a:t>
            </a:r>
            <a:r>
              <a:rPr lang="ko-KR" altLang="en-US" dirty="0" smtClean="0"/>
              <a:t>작을 </a:t>
            </a:r>
            <a:r>
              <a:rPr lang="ko-KR" altLang="en-US" dirty="0" smtClean="0"/>
              <a:t>위해 만들어진 것으로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3D</a:t>
            </a:r>
            <a:r>
              <a:rPr lang="ko-KR" altLang="en-US" dirty="0" smtClean="0"/>
              <a:t>성능 향상에는 도움이 되지 않습니다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484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라이브러리를 사용하기 위해선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즉 컴퓨터의 메모리에 적재하기 위해서 꼭 윈도우 핸들이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28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48</Words>
  <Application>Microsoft Office PowerPoint</Application>
  <PresentationFormat>와이드스크린</PresentationFormat>
  <Paragraphs>18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DirectX 구조</vt:lpstr>
      <vt:lpstr>DX에 들어가기전</vt:lpstr>
      <vt:lpstr>DirectX</vt:lpstr>
      <vt:lpstr>DirectX</vt:lpstr>
      <vt:lpstr>라이브러리를 사용하기 위해선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DirectX 구조</dc:title>
  <dc:creator>dongkey</dc:creator>
  <cp:lastModifiedBy>dongkey</cp:lastModifiedBy>
  <cp:revision>7</cp:revision>
  <dcterms:created xsi:type="dcterms:W3CDTF">2016-12-27T10:22:52Z</dcterms:created>
  <dcterms:modified xsi:type="dcterms:W3CDTF">2017-01-01T14:10:52Z</dcterms:modified>
</cp:coreProperties>
</file>