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4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5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5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9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9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4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3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6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9B5BD-F763-4EA0-8884-4E33FD59BBE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0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B5BD-F763-4EA0-8884-4E33FD59BBE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E246-3784-4E20-8DC9-029449106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2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68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DX </a:t>
            </a:r>
            <a:r>
              <a:rPr lang="ko-KR" altLang="en-US" dirty="0" smtClean="0"/>
              <a:t>초기설정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kdh2183@gmailc.om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9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DirectX </a:t>
            </a:r>
            <a:r>
              <a:rPr lang="en-US" altLang="ko-KR" dirty="0" err="1" smtClean="0"/>
              <a:t>Sowftware</a:t>
            </a:r>
            <a:r>
              <a:rPr lang="en-US" altLang="ko-KR" dirty="0"/>
              <a:t> </a:t>
            </a:r>
            <a:r>
              <a:rPr lang="en-US" altLang="ko-KR" dirty="0" smtClean="0"/>
              <a:t>Development Kit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SDK</a:t>
            </a:r>
            <a:r>
              <a:rPr lang="ko-KR" altLang="en-US" dirty="0" smtClean="0"/>
              <a:t>는 소프트웨어 기술자가 특정한 소프트웨어 꾸러미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프레임워크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 플랫폼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 체제 등을 위한 응용 프로그램을 만들 수 있게 하는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개발 도구의 집합이다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3657600" lvl="8" indent="0">
              <a:buNone/>
            </a:pPr>
            <a:r>
              <a:rPr lang="ko-KR" altLang="en-US" sz="6000" dirty="0" smtClean="0">
                <a:hlinkClick r:id="rId2"/>
              </a:rPr>
              <a:t>설치</a:t>
            </a:r>
            <a:endParaRPr lang="en-US" altLang="ko-KR" sz="6000" dirty="0"/>
          </a:p>
          <a:p>
            <a:pPr marL="0" indent="0">
              <a:buNone/>
            </a:pPr>
            <a:r>
              <a:rPr lang="en-US" altLang="ko-KR" dirty="0" smtClean="0"/>
              <a:t>					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8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600" y="1903262"/>
            <a:ext cx="72258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4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 프로젝트로 만들기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450" y="1877383"/>
            <a:ext cx="62923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6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 프로젝트 생성완료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3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DX 초기설정</vt:lpstr>
      <vt:lpstr>DirectX Sowftware Development Kit</vt:lpstr>
      <vt:lpstr>프로젝트 만들기</vt:lpstr>
      <vt:lpstr>빈 프로젝트로 만들기</vt:lpstr>
      <vt:lpstr>빈 프로젝트 생성완료!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 초기설정</dc:title>
  <dc:creator>dongkey</dc:creator>
  <cp:lastModifiedBy>dongkey</cp:lastModifiedBy>
  <cp:revision>4</cp:revision>
  <dcterms:created xsi:type="dcterms:W3CDTF">2016-12-27T09:45:08Z</dcterms:created>
  <dcterms:modified xsi:type="dcterms:W3CDTF">2016-12-27T10:19:05Z</dcterms:modified>
</cp:coreProperties>
</file>