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0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4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3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5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3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C01E2-0E3C-436E-904E-B9FF27B6B4F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3976-66ED-403E-8131-914A852F1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0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44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브랜치</a:t>
            </a:r>
            <a:r>
              <a:rPr lang="en-US" altLang="ko-KR" dirty="0" smtClean="0"/>
              <a:t>(Branch) - </a:t>
            </a:r>
            <a:r>
              <a:rPr lang="ko-KR" altLang="en-US" dirty="0" err="1" smtClean="0"/>
              <a:t>큰틀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0601" y="2302044"/>
            <a:ext cx="1038726" cy="6256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Master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2029327" y="2614865"/>
            <a:ext cx="304799" cy="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34126" y="2310063"/>
            <a:ext cx="1038726" cy="6256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Ver1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>
            <a:off x="3372852" y="2622884"/>
            <a:ext cx="304799" cy="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77651" y="2310063"/>
            <a:ext cx="1038726" cy="6256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Ver1.01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>
            <a:off x="4716377" y="2622884"/>
            <a:ext cx="304799" cy="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21176" y="2318082"/>
            <a:ext cx="1038726" cy="6256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Ver1.02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>
            <a:off x="6059902" y="2630903"/>
            <a:ext cx="304799" cy="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64701" y="2326101"/>
            <a:ext cx="1038726" cy="6256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Ver1.03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1" idx="3"/>
          </p:cNvCxnSpPr>
          <p:nvPr/>
        </p:nvCxnSpPr>
        <p:spPr>
          <a:xfrm>
            <a:off x="7403427" y="2638922"/>
            <a:ext cx="304799" cy="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08226" y="2353255"/>
            <a:ext cx="308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Release </a:t>
            </a:r>
            <a:r>
              <a:rPr lang="ko-KR" altLang="en-US" sz="2800" dirty="0" smtClean="0"/>
              <a:t>버전 이력</a:t>
            </a:r>
            <a:endParaRPr lang="ko-KR" altLang="en-US" sz="2800" dirty="0"/>
          </a:p>
        </p:txBody>
      </p:sp>
      <p:cxnSp>
        <p:nvCxnSpPr>
          <p:cNvPr id="25" name="직선 연결선 24"/>
          <p:cNvCxnSpPr>
            <a:stCxn id="15" idx="2"/>
          </p:cNvCxnSpPr>
          <p:nvPr/>
        </p:nvCxnSpPr>
        <p:spPr>
          <a:xfrm>
            <a:off x="2853489" y="2935705"/>
            <a:ext cx="0" cy="16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853489" y="3625516"/>
            <a:ext cx="226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080084" y="3312695"/>
            <a:ext cx="1138990" cy="6256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기능추가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30" idx="3"/>
            <a:endCxn id="19" idx="2"/>
          </p:cNvCxnSpPr>
          <p:nvPr/>
        </p:nvCxnSpPr>
        <p:spPr>
          <a:xfrm flipV="1">
            <a:off x="4219074" y="2943724"/>
            <a:ext cx="1321465" cy="68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08226" y="3363906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기능 추가 이력</a:t>
            </a:r>
            <a:endParaRPr lang="ko-KR" altLang="en-US" sz="28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837447" y="4628148"/>
            <a:ext cx="226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064042" y="4315327"/>
            <a:ext cx="1138990" cy="6256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버그발견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4197014" y="2935705"/>
            <a:ext cx="342902" cy="170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08226" y="4366538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기능 추가 이력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305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http://www.github.org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저장소를 직접 설치하지 않고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통해 사용가능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그런데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는 단순히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저장소만을 의미하지는 않는다고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155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의 좋은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좋은 </a:t>
            </a:r>
            <a:r>
              <a:rPr lang="en-US" altLang="ko-KR" dirty="0" smtClean="0"/>
              <a:t>Web UI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r>
              <a:rPr lang="ko-KR" altLang="en-US" dirty="0" smtClean="0"/>
              <a:t>여러 질문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이슈 사항을 기록하기 위한 </a:t>
            </a:r>
            <a:r>
              <a:rPr lang="en-US" altLang="ko-KR" dirty="0" smtClean="0"/>
              <a:t>Issues </a:t>
            </a:r>
            <a:r>
              <a:rPr lang="ko-KR" altLang="en-US" dirty="0" smtClean="0"/>
              <a:t>페이지 제공</a:t>
            </a:r>
            <a:endParaRPr lang="en-US" altLang="ko-KR" dirty="0" smtClean="0"/>
          </a:p>
          <a:p>
            <a:r>
              <a:rPr lang="en-US" altLang="ko-KR" dirty="0" smtClean="0"/>
              <a:t>Wiki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월 정액으로 돈을 내면 공개되지 않은 사설 저장소 제공</a:t>
            </a:r>
            <a:endParaRPr lang="en-US" altLang="ko-KR" dirty="0" smtClean="0"/>
          </a:p>
          <a:p>
            <a:r>
              <a:rPr lang="ko-KR" altLang="en-US" dirty="0" smtClean="0"/>
              <a:t>돌을 더 내면 권한 관리가 가능한 </a:t>
            </a:r>
            <a:r>
              <a:rPr lang="en-US" altLang="ko-KR" dirty="0" err="1" smtClean="0"/>
              <a:t>organaiztion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128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- fork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사람 저장소를 가져와 제 저장소로 만들어 놓는 기능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68" y="2620169"/>
            <a:ext cx="8529172" cy="369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- fork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824"/>
            <a:ext cx="10597438" cy="41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0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– pull 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 소유자 또는 권한이 있는 사용자에게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한 데이터를 업데이트한 자료를 검토를 부탁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마음에 들면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토론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반려 등이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7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– pull request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668" y="2147888"/>
            <a:ext cx="9730663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6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fork &amp; pull request</a:t>
            </a:r>
          </a:p>
          <a:p>
            <a:pPr lvl="1"/>
            <a:r>
              <a:rPr lang="ko-KR" altLang="en-US" dirty="0" smtClean="0"/>
              <a:t>오픈 소스 활성화에 많은 도움이 된 유익한 기능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저장소로서 이제는 커뮤니티 공간으로 자리매김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버전 관리를 위한 도구</a:t>
            </a:r>
            <a:endParaRPr lang="en-US" altLang="ko-KR" dirty="0" smtClean="0"/>
          </a:p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창시자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리누트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토발스께서</a:t>
            </a:r>
            <a:r>
              <a:rPr lang="ko-KR" altLang="en-US" dirty="0" smtClean="0"/>
              <a:t> 직접 만드심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BitKeeper</a:t>
            </a:r>
            <a:r>
              <a:rPr lang="ko-KR" altLang="en-US" dirty="0" smtClean="0"/>
              <a:t>라는 상용 도구를 무료 사용하여 버전 관리를 했었는데 무료 사용이 제고되면서 직접 만들게 </a:t>
            </a:r>
            <a:r>
              <a:rPr lang="ko-KR" altLang="en-US" dirty="0" err="1" smtClean="0"/>
              <a:t>되었다고함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19" y="4001294"/>
            <a:ext cx="5421481" cy="25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하나 또는 묶음을 하나의 버전으로 간주하여 관리합니다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폴도를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삭제하여 사람이 직접 묶음을 버전으로 관리하자고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때 예전 버전 내용 전체를 되돌려 볼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특히 복잡한 코드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때는 이전 버전과 비교해 보기가 쉬워짐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76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관리를 대체 언제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협업을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개발 소스를 공유하면서 개발 파트를 나누어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모듈을 개발하더라도 소스를 서로 공유하면서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파일은 변경하지 못하도록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걸 수도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 설정을 통해 각 개발자 별로 접근 가능한 소스 목록도 제어</a:t>
            </a:r>
            <a:endParaRPr lang="en-US" altLang="ko-KR" dirty="0" smtClean="0"/>
          </a:p>
          <a:p>
            <a:r>
              <a:rPr lang="ko-KR" altLang="en-US" dirty="0" smtClean="0"/>
              <a:t>개별적으로 버전 등 이력을 관리하기 위해 사용하는 경우</a:t>
            </a:r>
            <a:endParaRPr lang="en-US" altLang="ko-KR" dirty="0" smtClean="0"/>
          </a:p>
          <a:p>
            <a:r>
              <a:rPr lang="ko-KR" altLang="en-US" dirty="0" smtClean="0"/>
              <a:t>버전 관리되는 내역 전체를 오픈 소스로 공유할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49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버전 관리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CVS</a:t>
            </a:r>
          </a:p>
          <a:p>
            <a:pPr lvl="1"/>
            <a:r>
              <a:rPr lang="en-US" altLang="ko-KR" dirty="0" smtClean="0"/>
              <a:t>90</a:t>
            </a:r>
            <a:r>
              <a:rPr lang="ko-KR" altLang="en-US" dirty="0" smtClean="0"/>
              <a:t>년대 말 사용하던 버전 관리 도구</a:t>
            </a:r>
            <a:endParaRPr lang="en-US" altLang="ko-KR" dirty="0" smtClean="0"/>
          </a:p>
          <a:p>
            <a:r>
              <a:rPr lang="en-US" altLang="ko-KR" dirty="0" smtClean="0"/>
              <a:t>SVN(Subversion)</a:t>
            </a:r>
          </a:p>
          <a:p>
            <a:pPr lvl="1"/>
            <a:r>
              <a:rPr lang="ko-KR" altLang="en-US" dirty="0" smtClean="0"/>
              <a:t>여러 파일 업로드 중 실패 시 롤백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이진 파일 지원 </a:t>
            </a:r>
            <a:r>
              <a:rPr lang="en-US" altLang="ko-KR" dirty="0" smtClean="0"/>
              <a:t>, rename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CVS</a:t>
            </a:r>
            <a:r>
              <a:rPr lang="ko-KR" altLang="en-US" dirty="0" smtClean="0"/>
              <a:t>를 대체 가능한 많은 기능을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SVN</a:t>
            </a:r>
            <a:r>
              <a:rPr lang="ko-KR" altLang="en-US" dirty="0" smtClean="0"/>
              <a:t>이 가장 보편화</a:t>
            </a:r>
            <a:endParaRPr lang="en-US" altLang="ko-KR" dirty="0" smtClean="0"/>
          </a:p>
          <a:p>
            <a:r>
              <a:rPr lang="en-US" altLang="ko-KR" dirty="0" err="1" smtClean="0"/>
              <a:t>MercurialGit</a:t>
            </a:r>
            <a:r>
              <a:rPr lang="ko-KR" altLang="en-US" dirty="0" smtClean="0"/>
              <a:t>와 비슷한 류의 분산 버전 관리 도구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479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버전 관리 도구란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SVN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비교</a:t>
            </a:r>
            <a:endParaRPr lang="en-US" altLang="ko-KR" dirty="0" smtClean="0"/>
          </a:p>
          <a:p>
            <a:r>
              <a:rPr lang="en-US" altLang="ko-KR" dirty="0" smtClean="0"/>
              <a:t>SVN</a:t>
            </a:r>
            <a:r>
              <a:rPr lang="ko-KR" altLang="en-US" dirty="0" smtClean="0"/>
              <a:t>은 버전 관리를 하려면 반드시 서버와 통신하여 관리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은 네트워크가 되지 않아도 우선 자신의 컴퓨터에서 버전 관리를 하고 네트워크 통신이 </a:t>
            </a:r>
            <a:r>
              <a:rPr lang="ko-KR" altLang="en-US" dirty="0" err="1" smtClean="0"/>
              <a:t>될때</a:t>
            </a:r>
            <a:r>
              <a:rPr lang="ko-KR" altLang="en-US" dirty="0" smtClean="0"/>
              <a:t> 서버와 통신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4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명령어들을 꼭 익혀야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잘 쓰려면 명령어들을 알면 도움이 됨</a:t>
            </a:r>
            <a:endParaRPr lang="en-US" altLang="ko-KR" dirty="0" smtClean="0"/>
          </a:p>
          <a:p>
            <a:r>
              <a:rPr lang="ko-KR" altLang="en-US" dirty="0" smtClean="0"/>
              <a:t>명령어들을 몰라도 </a:t>
            </a:r>
            <a:r>
              <a:rPr lang="en-US" altLang="ko-KR" dirty="0" err="1" smtClean="0"/>
              <a:t>pull,push,commit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기본 개념만 알면 </a:t>
            </a:r>
            <a:r>
              <a:rPr lang="ko-KR" altLang="en-US" dirty="0" err="1" smtClean="0"/>
              <a:t>쓸수</a:t>
            </a:r>
            <a:r>
              <a:rPr lang="ko-KR" altLang="en-US" dirty="0" smtClean="0"/>
              <a:t> 있는 좋은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들이 많이 존재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TortoiseGit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sourcetree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화면으로 나와 명령어보단 쓰기 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99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용어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Pull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서버로부터 내 컴퓨터 로컬로 버전 정보 전체를 가져온다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Commit</a:t>
            </a:r>
          </a:p>
          <a:p>
            <a:pPr lvl="1"/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삭제된 폴더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파일들을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버전으로 간주하여 내 컴퓨터 로컬에 버전 정보를 기록</a:t>
            </a:r>
            <a:endParaRPr lang="en-US" altLang="ko-KR" dirty="0" smtClean="0"/>
          </a:p>
          <a:p>
            <a:r>
              <a:rPr lang="en-US" altLang="ko-KR" dirty="0" smtClean="0"/>
              <a:t>Push(Sync)</a:t>
            </a:r>
          </a:p>
          <a:p>
            <a:pPr lvl="1"/>
            <a:r>
              <a:rPr lang="ko-KR" altLang="en-US" dirty="0" smtClean="0"/>
              <a:t>내 컴퓨터 로컬에 저장되어 있던 버전 정보를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서버로 올림</a:t>
            </a:r>
            <a:endParaRPr lang="en-US" altLang="ko-KR" dirty="0" smtClean="0"/>
          </a:p>
          <a:p>
            <a:r>
              <a:rPr lang="en-US" altLang="ko-KR" dirty="0" smtClean="0"/>
              <a:t>Branch</a:t>
            </a:r>
          </a:p>
          <a:p>
            <a:pPr lvl="1"/>
            <a:r>
              <a:rPr lang="ko-KR" altLang="en-US" dirty="0" smtClean="0"/>
              <a:t>버전들을 묶어서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기본은 </a:t>
            </a:r>
            <a:r>
              <a:rPr lang="en-US" altLang="ko-KR" dirty="0" smtClean="0"/>
              <a:t>master</a:t>
            </a:r>
          </a:p>
          <a:p>
            <a:pPr lvl="1"/>
            <a:r>
              <a:rPr lang="ko-KR" altLang="en-US" dirty="0" smtClean="0"/>
              <a:t>내 컴퓨터 내에 있는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는 로컬 </a:t>
            </a:r>
            <a:r>
              <a:rPr lang="en-US" altLang="ko-KR" dirty="0" smtClean="0"/>
              <a:t>branch</a:t>
            </a:r>
          </a:p>
          <a:p>
            <a:pPr lvl="1"/>
            <a:r>
              <a:rPr lang="ko-KR" altLang="en-US" dirty="0" smtClean="0"/>
              <a:t>외부 서버에 있는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0997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용어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Tag</a:t>
            </a:r>
          </a:p>
          <a:p>
            <a:pPr lvl="1"/>
            <a:r>
              <a:rPr lang="en-US" altLang="ko-KR" dirty="0" smtClean="0"/>
              <a:t>Branch</a:t>
            </a:r>
            <a:r>
              <a:rPr lang="ko-KR" altLang="en-US" dirty="0" smtClean="0"/>
              <a:t>는 왔다갔다하면서 각각에 대해 내용을 변경하고 버전 관리까지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반면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는 특정 버전 위치에 대해 나중에 쉽게 찾아갈 수 있도록 이름을 지정해 놓은 것</a:t>
            </a:r>
            <a:endParaRPr lang="en-US" altLang="ko-KR" dirty="0" smtClean="0"/>
          </a:p>
          <a:p>
            <a:r>
              <a:rPr lang="en-US" altLang="ko-KR" dirty="0" smtClean="0"/>
              <a:t>Merge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ko-KR" altLang="en-US" dirty="0" smtClean="0"/>
              <a:t>로 버전 관리를 하다 보면 </a:t>
            </a:r>
            <a:r>
              <a:rPr lang="en-US" altLang="ko-KR" dirty="0" smtClean="0"/>
              <a:t>1.</a:t>
            </a:r>
            <a:r>
              <a:rPr lang="ko-KR" altLang="en-US" dirty="0" smtClean="0"/>
              <a:t>여러 개발자가 각자 개발한 버전을 합치는 경우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서로 다른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하나로 합치는 경우가 생김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 경우 합치는 과정을 </a:t>
            </a:r>
            <a:r>
              <a:rPr lang="en-US" altLang="ko-KR" dirty="0" smtClean="0"/>
              <a:t>Merge</a:t>
            </a:r>
          </a:p>
          <a:p>
            <a:r>
              <a:rPr lang="en-US" altLang="ko-KR" dirty="0" smtClean="0"/>
              <a:t>Rebase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과거 이력 편집 목적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이력을 아름답게 정리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073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571</Words>
  <Application>Microsoft Office PowerPoint</Application>
  <PresentationFormat>와이드스크린</PresentationFormat>
  <Paragraphs>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Git Hub란?</vt:lpstr>
      <vt:lpstr>Git이란?</vt:lpstr>
      <vt:lpstr>버전 관리란?</vt:lpstr>
      <vt:lpstr>버전 관리를 대체 언제?</vt:lpstr>
      <vt:lpstr>다른 버전 관리 도구</vt:lpstr>
      <vt:lpstr>‘분산’ 버전 관리 도구란?</vt:lpstr>
      <vt:lpstr>Git 명령어들을 꼭 익혀야 하나요?</vt:lpstr>
      <vt:lpstr>Git 용어 - 1</vt:lpstr>
      <vt:lpstr>Git 용어 - 2</vt:lpstr>
      <vt:lpstr>브랜치(Branch) - 큰틀</vt:lpstr>
      <vt:lpstr>GitHub란?</vt:lpstr>
      <vt:lpstr>GitHub의 좋은 기능</vt:lpstr>
      <vt:lpstr>GitHub - fork</vt:lpstr>
      <vt:lpstr>GitHub - fork</vt:lpstr>
      <vt:lpstr>GitHub – pull request</vt:lpstr>
      <vt:lpstr>GitHub – pull request</vt:lpstr>
      <vt:lpstr>GitHub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Hub란?</dc:title>
  <dc:creator>dongkey</dc:creator>
  <cp:lastModifiedBy>dongkey</cp:lastModifiedBy>
  <cp:revision>6</cp:revision>
  <dcterms:created xsi:type="dcterms:W3CDTF">2016-11-23T00:35:06Z</dcterms:created>
  <dcterms:modified xsi:type="dcterms:W3CDTF">2016-11-23T01:25:25Z</dcterms:modified>
</cp:coreProperties>
</file>