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2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0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50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39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04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30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20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43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85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461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48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53FE-2498-4ED2-8C55-4939A2B8F7DE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38B4-3694-4FB8-BC39-2294B86DE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646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20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들어가기전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or3D</a:t>
            </a:r>
            <a:r>
              <a:rPr lang="ko-KR" altLang="en-US" dirty="0" smtClean="0"/>
              <a:t>게임 윈도우에서는 윈도우 프로그래밍이 기본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윈도우 운영체제 위에서 동작하기 때문에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96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MS</a:t>
            </a:r>
            <a:r>
              <a:rPr lang="ko-KR" altLang="en-US" sz="2400" dirty="0" smtClean="0"/>
              <a:t>에서 만든 </a:t>
            </a:r>
            <a:r>
              <a:rPr lang="en-US" altLang="ko-KR" sz="2400" dirty="0" smtClean="0"/>
              <a:t>3d</a:t>
            </a:r>
            <a:r>
              <a:rPr lang="ko-KR" altLang="en-US" sz="2400" dirty="0" smtClean="0"/>
              <a:t>를 위해 응용프로그램들이 </a:t>
            </a:r>
            <a:r>
              <a:rPr lang="en-US" altLang="ko-KR" sz="2400" dirty="0" smtClean="0"/>
              <a:t>H/W</a:t>
            </a:r>
            <a:r>
              <a:rPr lang="ko-KR" altLang="en-US" sz="2400" dirty="0" smtClean="0"/>
              <a:t>를 제어할 수 있</a:t>
            </a:r>
            <a:r>
              <a:rPr lang="ko-KR" altLang="en-US" sz="2400" dirty="0"/>
              <a:t>도</a:t>
            </a:r>
            <a:r>
              <a:rPr lang="ko-KR" altLang="en-US" sz="2400" dirty="0" smtClean="0"/>
              <a:t>록 제공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6" name="Picture 2" descr="WinAP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31" y="3109134"/>
            <a:ext cx="21812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rectX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0753" y="3326337"/>
            <a:ext cx="1937318" cy="193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5477775" y="411033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5" y="4110330"/>
                <a:ext cx="439544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61207" y="5480860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091" y="548086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Window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31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WindowAPI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윈도우의 효율적인 동</a:t>
            </a:r>
            <a:r>
              <a:rPr lang="ko-KR" altLang="en-US" dirty="0" smtClean="0"/>
              <a:t>작을 </a:t>
            </a:r>
            <a:r>
              <a:rPr lang="ko-KR" altLang="en-US" dirty="0" smtClean="0"/>
              <a:t>위해 만들어진 것으로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3D</a:t>
            </a:r>
            <a:r>
              <a:rPr lang="ko-KR" altLang="en-US" dirty="0" smtClean="0"/>
              <a:t>성능 향상에는 도움이 되지 않습니다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8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즉 컴퓨터의 메모리에 적재하기 위해서 꼭 윈도우 핸들이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1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사용자 지정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DirectX 구조</vt:lpstr>
      <vt:lpstr>DX에 들어가기전</vt:lpstr>
      <vt:lpstr>DirectX</vt:lpstr>
      <vt:lpstr>DirectX</vt:lpstr>
      <vt:lpstr>라이브러리를 사용하기 위해선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구조</dc:title>
  <dc:creator>dongkey</dc:creator>
  <cp:lastModifiedBy>DGTeacher</cp:lastModifiedBy>
  <cp:revision>5</cp:revision>
  <dcterms:created xsi:type="dcterms:W3CDTF">2016-12-27T10:22:52Z</dcterms:created>
  <dcterms:modified xsi:type="dcterms:W3CDTF">2016-12-28T02:52:23Z</dcterms:modified>
</cp:coreProperties>
</file>