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4B1A-653C-459C-8138-EEC89AF6A58A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6EC-0897-469E-9F67-B3565B5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5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4B1A-653C-459C-8138-EEC89AF6A58A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6EC-0897-469E-9F67-B3565B5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1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4B1A-653C-459C-8138-EEC89AF6A58A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6EC-0897-469E-9F67-B3565B5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9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4B1A-653C-459C-8138-EEC89AF6A58A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6EC-0897-469E-9F67-B3565B5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3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4B1A-653C-459C-8138-EEC89AF6A58A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6EC-0897-469E-9F67-B3565B5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0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4B1A-653C-459C-8138-EEC89AF6A58A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6EC-0897-469E-9F67-B3565B5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42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4B1A-653C-459C-8138-EEC89AF6A58A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6EC-0897-469E-9F67-B3565B5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7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4B1A-653C-459C-8138-EEC89AF6A58A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6EC-0897-469E-9F67-B3565B5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1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4B1A-653C-459C-8138-EEC89AF6A58A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6EC-0897-469E-9F67-B3565B5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4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4B1A-653C-459C-8138-EEC89AF6A58A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6EC-0897-469E-9F67-B3565B5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5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4B1A-653C-459C-8138-EEC89AF6A58A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C6EC-0897-469E-9F67-B3565B5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59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B4B1A-653C-459C-8138-EEC89AF6A58A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C6EC-0897-469E-9F67-B3565B5AA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09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kdh2183@gmail.com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97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오버로딩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함수명은</a:t>
            </a:r>
            <a:r>
              <a:rPr lang="ko-KR" altLang="en-US" dirty="0"/>
              <a:t> 같으며 인자의 </a:t>
            </a:r>
            <a:r>
              <a:rPr lang="ko-KR" altLang="en-US" dirty="0" err="1"/>
              <a:t>자료형이나</a:t>
            </a:r>
            <a:r>
              <a:rPr lang="ko-KR" altLang="en-US" dirty="0"/>
              <a:t> 수가 다른 함수의 선언을 허용하는 것을 </a:t>
            </a:r>
            <a:r>
              <a:rPr lang="ko-KR" altLang="en-US" dirty="0" smtClean="0"/>
              <a:t>말합니다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언어에서는 함수 오버로딩 허용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171" y="2735561"/>
            <a:ext cx="38957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0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매개변수의 디폴트 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인수를 전달하지 않으면 디폴트 값으로 전달된 것으로 간주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함수에 전달되는 인자는 왼쪽에서 오른쪽으로 채워지기 때문에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오른쪽부터 </a:t>
            </a:r>
            <a:r>
              <a:rPr lang="ko-KR" altLang="en-US" dirty="0" err="1" smtClean="0"/>
              <a:t>디폴트값을</a:t>
            </a:r>
            <a:r>
              <a:rPr lang="ko-KR" altLang="en-US" dirty="0" smtClean="0"/>
              <a:t> 설정해야만 한다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931" y="2997769"/>
            <a:ext cx="42957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3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</a:t>
            </a:r>
            <a:r>
              <a:rPr lang="en-US" altLang="ko-KR" dirty="0" smtClean="0"/>
              <a:t>(inline)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프로그램 코드라인 안으로 들어가 버린 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매크로함수를 생각하시면 됩니다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컴파일러에게 </a:t>
            </a:r>
            <a:r>
              <a:rPr lang="ko-KR" altLang="en-US" dirty="0" err="1" smtClean="0"/>
              <a:t>인라인화를</a:t>
            </a:r>
            <a:r>
              <a:rPr lang="ko-KR" altLang="en-US" dirty="0" smtClean="0"/>
              <a:t> 요청하는 것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컴파일러가 부적합하다고 </a:t>
            </a:r>
            <a:r>
              <a:rPr lang="ko-KR" altLang="en-US" dirty="0" err="1" smtClean="0"/>
              <a:t>판단시</a:t>
            </a:r>
            <a:r>
              <a:rPr lang="ko-KR" altLang="en-US" dirty="0" smtClean="0"/>
              <a:t> 요청 거부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352" y="3042668"/>
            <a:ext cx="3727865" cy="326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이름공간</a:t>
            </a:r>
            <a:r>
              <a:rPr lang="en-US" altLang="ko-KR" dirty="0" smtClean="0"/>
              <a:t>(namespace)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똑같은 변수이름 함수이름을 미연에 방지하기 위해 </a:t>
            </a:r>
            <a:r>
              <a:rPr lang="ko-KR" altLang="en-US" dirty="0" err="1" smtClean="0"/>
              <a:t>관련있는</a:t>
            </a:r>
            <a:r>
              <a:rPr lang="ko-KR" altLang="en-US" dirty="0" smtClean="0"/>
              <a:t> 녀석끼리 모여있는 공간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683" y="2457322"/>
            <a:ext cx="3706842" cy="38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7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네임스페이스를 쉽게 </a:t>
            </a:r>
            <a:r>
              <a:rPr lang="ko-KR" altLang="en-US" dirty="0" err="1"/>
              <a:t>사용할수</a:t>
            </a:r>
            <a:r>
              <a:rPr lang="ko-KR" altLang="en-US" dirty="0"/>
              <a:t> 있도록 도와주는 역할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675" y="2786658"/>
            <a:ext cx="3611412" cy="339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0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참조자</a:t>
            </a:r>
            <a:r>
              <a:rPr lang="en-US" altLang="ko-KR" dirty="0" smtClean="0"/>
              <a:t>(Reference)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변수의 별명</a:t>
            </a:r>
            <a:r>
              <a:rPr lang="en-US" altLang="ko-KR" dirty="0" smtClean="0"/>
              <a:t>(?)</a:t>
            </a:r>
          </a:p>
          <a:p>
            <a:pPr marL="0" indent="0">
              <a:buNone/>
            </a:pPr>
            <a:r>
              <a:rPr lang="ko-KR" altLang="en-US" dirty="0" smtClean="0"/>
              <a:t>변수가 가진 값과 주소 모두 같음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변수에 대해서만 선언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746" y="3150887"/>
            <a:ext cx="4560662" cy="293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2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Call-By-Value vs Call-By-Reference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Call-By-Value</a:t>
            </a:r>
            <a:r>
              <a:rPr lang="ko-KR" altLang="en-US" dirty="0"/>
              <a:t>은 값에 의한 호출을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Call-By-Reference</a:t>
            </a:r>
            <a:r>
              <a:rPr lang="ko-KR" altLang="en-US" dirty="0"/>
              <a:t>는 참조에 의한 호출을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주소 값을 이용한 </a:t>
            </a:r>
            <a:r>
              <a:rPr lang="en-US" altLang="ko-KR" dirty="0" smtClean="0"/>
              <a:t>Call-By-Reference </a:t>
            </a:r>
          </a:p>
          <a:p>
            <a:pPr marL="0" indent="0">
              <a:buNone/>
            </a:pPr>
            <a:r>
              <a:rPr lang="en-US" altLang="ko-KR" dirty="0" smtClean="0"/>
              <a:t>	2. </a:t>
            </a:r>
            <a:r>
              <a:rPr lang="ko-KR" altLang="en-US" dirty="0" err="1" smtClean="0"/>
              <a:t>참조자를</a:t>
            </a:r>
            <a:r>
              <a:rPr lang="ko-KR" altLang="en-US" dirty="0" smtClean="0"/>
              <a:t> 이용한 </a:t>
            </a:r>
            <a:r>
              <a:rPr lang="en-US" altLang="ko-KR" dirty="0" smtClean="0"/>
              <a:t>Call-By-Reference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3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122</Words>
  <Application>Microsoft Office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C++</vt:lpstr>
      <vt:lpstr>함수 오버로딩</vt:lpstr>
      <vt:lpstr>매개변수의 디폴트 값</vt:lpstr>
      <vt:lpstr>인라인(inline) 함수</vt:lpstr>
      <vt:lpstr>이름공간(namespace)</vt:lpstr>
      <vt:lpstr>using</vt:lpstr>
      <vt:lpstr>참조자(Reference)</vt:lpstr>
      <vt:lpstr>Call-By-Value vs Call-By-Reference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dongkey</dc:creator>
  <cp:lastModifiedBy>dongkey</cp:lastModifiedBy>
  <cp:revision>5</cp:revision>
  <dcterms:created xsi:type="dcterms:W3CDTF">2017-01-01T21:56:20Z</dcterms:created>
  <dcterms:modified xsi:type="dcterms:W3CDTF">2017-01-01T22:48:33Z</dcterms:modified>
</cp:coreProperties>
</file>