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7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2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6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4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6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4CED-AAB9-4ABF-8CA1-04F29E983BC7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361C-A1D4-4C2C-BBE3-8823E0356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br>
              <a:rPr lang="en-US" altLang="ko-KR" dirty="0" smtClean="0"/>
            </a:br>
            <a:r>
              <a:rPr lang="en-US" altLang="ko-KR" dirty="0" smtClean="0"/>
              <a:t>part2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8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클래스가 객체가 되기 위해서는 반드시 하나의 생성자가 호출되어야 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그래서 컴파일러에 의해서 디폴트 생성자라는 것이 자동으로 삽입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아무것도 하지는 않음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생성자가 없을 때 디폴트 생성자가 생성이 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생성자가 있을 때 디폴트 생성자가 생성이 안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643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Private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객체의 생성방법을 제한하고자 하는 경우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외부에서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제한할 때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싱글톤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제한 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생성이 무의미 할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57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객체소멸시</a:t>
            </a:r>
            <a:r>
              <a:rPr lang="ko-KR" altLang="en-US" dirty="0" smtClean="0"/>
              <a:t> 반드시 호출되는 것은 </a:t>
            </a: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클래스의 이름 앞에 </a:t>
            </a:r>
            <a:r>
              <a:rPr lang="en-US" altLang="ko-KR" dirty="0" smtClean="0"/>
              <a:t>‘~’</a:t>
            </a:r>
            <a:r>
              <a:rPr lang="ko-KR" altLang="en-US" dirty="0" smtClean="0"/>
              <a:t>가 붙은 형태의 이름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오버로딩 불가능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매개변수가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형으로 선언되어야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디폴트 값 설정 불가능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81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객체 자신을 가리키는 용도로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구조체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연관있는</a:t>
            </a:r>
            <a:r>
              <a:rPr lang="ko-KR" altLang="en-US" dirty="0" smtClean="0"/>
              <a:t> 데이터들의 묶음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Class : </a:t>
            </a:r>
            <a:r>
              <a:rPr lang="ko-KR" altLang="en-US" dirty="0" smtClean="0"/>
              <a:t>기본 접근지시자 </a:t>
            </a:r>
            <a:r>
              <a:rPr lang="en-US" altLang="ko-KR" dirty="0" smtClean="0"/>
              <a:t>private</a:t>
            </a:r>
          </a:p>
          <a:p>
            <a:pPr marL="0" indent="0">
              <a:buNone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기본 접근지시자 </a:t>
            </a:r>
            <a:r>
              <a:rPr lang="en-US" altLang="ko-KR" dirty="0" smtClean="0"/>
              <a:t>public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구조체도 상속이 가능하고 함수도 만들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관습적으로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자료형만</a:t>
            </a:r>
            <a:r>
              <a:rPr lang="ko-KR" altLang="en-US" dirty="0" smtClean="0"/>
              <a:t> 넣는 </a:t>
            </a:r>
            <a:r>
              <a:rPr lang="ko-KR" altLang="en-US" dirty="0" err="1" smtClean="0"/>
              <a:t>자료형묶음의</a:t>
            </a:r>
            <a:r>
              <a:rPr lang="ko-KR" altLang="en-US" dirty="0" smtClean="0"/>
              <a:t> 의미로 사용한다고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03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일반적인 변수의 선언방식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할당방식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MyClass</a:t>
            </a:r>
            <a:r>
              <a:rPr lang="en-US" altLang="ko-KR" dirty="0" smtClean="0"/>
              <a:t> class;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동적 할당방식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할당방식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MyClass</a:t>
            </a:r>
            <a:r>
              <a:rPr lang="en-US" altLang="ko-KR" dirty="0" smtClean="0"/>
              <a:t>* class = new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; // Default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4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접근지시자</a:t>
            </a:r>
            <a:r>
              <a:rPr lang="ko-KR" altLang="en-US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정보은닉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1200" dirty="0" smtClean="0"/>
              <a:t>public : </a:t>
            </a:r>
            <a:r>
              <a:rPr lang="ko-KR" altLang="en-US" sz="11200" dirty="0"/>
              <a:t>어디서든 접근이 가능</a:t>
            </a:r>
            <a:endParaRPr lang="en-US" altLang="ko-KR" sz="112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1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1200" dirty="0" smtClean="0"/>
              <a:t>private : </a:t>
            </a:r>
            <a:r>
              <a:rPr lang="ko-KR" altLang="en-US" sz="11200" dirty="0"/>
              <a:t>외부에서 접근이 불가능</a:t>
            </a:r>
            <a:endParaRPr lang="en-US" altLang="ko-KR" sz="112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1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1200" dirty="0" smtClean="0"/>
              <a:t>protected : </a:t>
            </a:r>
            <a:r>
              <a:rPr lang="ko-KR" altLang="en-US" sz="11200" dirty="0"/>
              <a:t>외부에서 접근이 불가능하나</a:t>
            </a:r>
            <a:r>
              <a:rPr lang="en-US" altLang="ko-KR" sz="11200" dirty="0"/>
              <a:t>, </a:t>
            </a:r>
            <a:r>
              <a:rPr lang="ko-KR" altLang="en-US" sz="11200" dirty="0"/>
              <a:t>상속된 파생 클래스에서는 접근이 허용</a:t>
            </a:r>
            <a:endParaRPr lang="en-US" altLang="ko-KR" sz="112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rivate: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protected: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68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접근지시자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62" y="2824956"/>
            <a:ext cx="7153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9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감싸는 것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정보 은닉을 포함하는 개념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필요한 기능을 하나에 묶은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감싼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필요 없는 기능은 배제하고 필요한 부분들은 감싸는 것을 캡슐화의 개념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하지만 일관되게 적용할 수 있는 단순한 개념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r>
              <a:rPr lang="ko-KR" altLang="en-US" dirty="0" smtClean="0"/>
              <a:t>프로그램의 성격과 특성에 따라서 적용하는 범위가 달라짐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객체 생성시 딱 한번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클래스의 이름과 함수의 이름이 동일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반환형이 선언되어 있지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 반환하지 않는다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오버로딩 가능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매개변수에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디폴트 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설정가능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603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</a:t>
            </a:r>
            <a:r>
              <a:rPr lang="ko-KR" altLang="en-US" dirty="0" err="1" smtClean="0"/>
              <a:t>이니셜라이저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en-US" altLang="ko-KR" dirty="0" err="1" smtClean="0"/>
              <a:t>MyClass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private: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public: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_x ,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_y) : x(_x) , y(_y) {};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78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</a:t>
            </a:r>
            <a:r>
              <a:rPr lang="ko-KR" altLang="en-US" dirty="0" err="1"/>
              <a:t>이니셜라이저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객체의 생성 이전에 이루어짐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사용하는 시기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상수 멤버 초기화 </a:t>
            </a:r>
            <a:r>
              <a:rPr lang="en-US" altLang="ko-KR" dirty="0" smtClean="0"/>
              <a:t>( c+11 </a:t>
            </a:r>
            <a:r>
              <a:rPr lang="ko-KR" altLang="en-US" dirty="0" smtClean="0"/>
              <a:t>에서는 헤더에서 바로 </a:t>
            </a:r>
            <a:r>
              <a:rPr lang="ko-KR" altLang="en-US" dirty="0" err="1" smtClean="0"/>
              <a:t>초기화가능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ko-KR" altLang="en-US" dirty="0" smtClean="0"/>
              <a:t>상수는 선언과 동시에 선언을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데 </a:t>
            </a:r>
            <a:r>
              <a:rPr lang="en-US" altLang="ko-KR" dirty="0" smtClean="0"/>
              <a:t>c+11 </a:t>
            </a:r>
            <a:r>
              <a:rPr lang="ko-KR" altLang="en-US" dirty="0" smtClean="0"/>
              <a:t>이전에는 불가능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레퍼런스</a:t>
            </a:r>
            <a:r>
              <a:rPr lang="ko-KR" altLang="en-US" dirty="0" smtClean="0"/>
              <a:t> 멤버 초기화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또한 선언과 동시에 </a:t>
            </a:r>
            <a:r>
              <a:rPr lang="ko-KR" altLang="en-US" dirty="0" err="1" smtClean="0"/>
              <a:t>초기화해야함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부모클래스 멤버변수초기화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179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319</Words>
  <Application>Microsoft Office PowerPoint</Application>
  <PresentationFormat>와이드스크린</PresentationFormat>
  <Paragraphs>488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C++ part2</vt:lpstr>
      <vt:lpstr>Class</vt:lpstr>
      <vt:lpstr>Class 생성 방법</vt:lpstr>
      <vt:lpstr>접근지시자 ( 정보은닉 )</vt:lpstr>
      <vt:lpstr>상속 접근지시자</vt:lpstr>
      <vt:lpstr>캡슐화 ( 감싸는 것 )</vt:lpstr>
      <vt:lpstr>생성자</vt:lpstr>
      <vt:lpstr>멤버 이니셜라이저</vt:lpstr>
      <vt:lpstr>멤버 이니셜라이저</vt:lpstr>
      <vt:lpstr>디폴트 생성자</vt:lpstr>
      <vt:lpstr>Private 생성자</vt:lpstr>
      <vt:lpstr>소멸자</vt:lpstr>
      <vt:lpstr>this 포인터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part2</dc:title>
  <dc:creator>dongkey</dc:creator>
  <cp:lastModifiedBy>dongkey</cp:lastModifiedBy>
  <cp:revision>18</cp:revision>
  <dcterms:created xsi:type="dcterms:W3CDTF">2017-01-05T05:35:08Z</dcterms:created>
  <dcterms:modified xsi:type="dcterms:W3CDTF">2017-01-05T23:18:42Z</dcterms:modified>
</cp:coreProperties>
</file>