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3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2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1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D785-1F7B-4BE9-A4FF-483E9C5998EA}" type="datetimeFigureOut">
              <a:rPr lang="ko-KR" altLang="en-US" smtClean="0"/>
              <a:t>2017-01-08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93AE-F4A6-478F-B60F-24FC66859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br>
              <a:rPr lang="en-US" altLang="ko-KR" dirty="0" smtClean="0"/>
            </a:br>
            <a:r>
              <a:rPr lang="en-US" altLang="ko-KR" dirty="0" smtClean="0"/>
              <a:t>part3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4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friend </a:t>
            </a:r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클래스 전체가 아닌 클래스의 특정 멤버 함수만을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440704"/>
            <a:ext cx="4857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riend </a:t>
            </a:r>
            <a:r>
              <a:rPr lang="ko-KR" altLang="en-US" dirty="0" smtClean="0"/>
              <a:t>전역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접근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무시하고 클래스 내부의 멤버에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413"/>
            <a:ext cx="5143635" cy="29466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78" y="2421681"/>
            <a:ext cx="5547376" cy="1776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903" y="4086969"/>
            <a:ext cx="5495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29" y="668133"/>
            <a:ext cx="5831451" cy="4291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388077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연산자 오버로딩 때 다시 알려드리겠습니다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57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전역변수가 필요한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만약 클래스에서 전역변수를 참조하고 있으면 전역변수를 지킬만한 장치가 없다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4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클래스당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함수 이전에 메모리 공간에 올라가서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전역변수와 동일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생성자가 아닌 별도로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86" y="3185344"/>
            <a:ext cx="3717208" cy="18586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4099"/>
            <a:ext cx="10041504" cy="9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선언된 클래스의 모든 객체를 공유한다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</a:t>
            </a:r>
            <a:r>
              <a:rPr lang="ko-KR" altLang="en-US" dirty="0" smtClean="0"/>
              <a:t>으로 선언이 되면 클래스의 이름을 이용해서 호출이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객체의 멤버로 존재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Static</a:t>
            </a:r>
            <a:r>
              <a:rPr lang="ko-KR" altLang="en-US" dirty="0" smtClean="0"/>
              <a:t>멤버함수 내에서는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멤버변수와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멤버함수만 참조가능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Static </a:t>
            </a:r>
            <a:r>
              <a:rPr lang="ko-KR" altLang="en-US" dirty="0" smtClean="0"/>
              <a:t>멤버변수 또한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함수에만 참조가능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49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xplicit / mutable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xplicit : </a:t>
            </a:r>
            <a:r>
              <a:rPr lang="ko-KR" altLang="en-US" dirty="0" smtClean="0"/>
              <a:t>묵시적 변환을 막는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en-US" altLang="ko-KR" dirty="0" smtClean="0"/>
              <a:t>utable :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함수 내에서 멤버 변수의 조작 가능한 변수로 선언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1805"/>
            <a:ext cx="5408563" cy="791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0297" y="25318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묵시적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0296" y="2959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명시적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54" y="4451979"/>
            <a:ext cx="3528091" cy="22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객체로부터 값을 복사해서 초기화하는데 사용하는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생성하지 않으면 디폴트 복사 생성자가 자동으로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호출시기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ko-KR" altLang="en-US" dirty="0" smtClean="0"/>
              <a:t>객체의 선언과 동시에 초기화 될 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함수에 매개변수로 객체를 전달할 때 </a:t>
            </a:r>
            <a:r>
              <a:rPr lang="en-US" altLang="ko-KR" dirty="0" smtClean="0"/>
              <a:t>( Call by Value )</a:t>
            </a:r>
          </a:p>
          <a:p>
            <a:pPr marL="0" indent="0">
              <a:buNone/>
            </a:pPr>
            <a:r>
              <a:rPr lang="ko-KR" altLang="en-US" dirty="0" err="1" smtClean="0"/>
              <a:t>반환값으로</a:t>
            </a:r>
            <a:r>
              <a:rPr lang="ko-KR" altLang="en-US" dirty="0" smtClean="0"/>
              <a:t> 객체를 반환할 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0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얕은 복사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멤버대</a:t>
            </a:r>
            <a:r>
              <a:rPr lang="ko-KR" altLang="en-US" dirty="0" smtClean="0"/>
              <a:t> 멤버 복사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단순한 대입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복사하는 값이 주소일 경우에 문제가 발생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깊은 복사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속의 내용까지 </a:t>
            </a:r>
            <a:r>
              <a:rPr lang="ko-KR" altLang="en-US" dirty="0" err="1" smtClean="0"/>
              <a:t>완번히</a:t>
            </a:r>
            <a:r>
              <a:rPr lang="ko-KR" altLang="en-US" dirty="0" smtClean="0"/>
              <a:t> 복사를 수행하는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생성자에서도</a:t>
            </a:r>
            <a:r>
              <a:rPr lang="ko-KR" altLang="en-US" dirty="0" smtClean="0"/>
              <a:t> 동적 할당으로 메모리를 얻어서 값을 대입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14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생성자의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얕은 복사를 하여 같은 메모리를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곳에서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같은 곳을 참조하기 때문에 </a:t>
            </a:r>
            <a:r>
              <a:rPr lang="ko-KR" altLang="en-US" dirty="0" err="1" smtClean="0"/>
              <a:t>메로리</a:t>
            </a:r>
            <a:r>
              <a:rPr lang="ko-KR" altLang="en-US" dirty="0" smtClean="0"/>
              <a:t> 해제를 할 때 문제가 발생할 수 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이를 해결하기 위해 깊은 복사가 이뤄지도록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정의해줘야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13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1781" y="310151"/>
            <a:ext cx="60468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class Person {</a:t>
            </a:r>
          </a:p>
          <a:p>
            <a:r>
              <a:rPr lang="ko-KR" altLang="en-US" sz="1600" dirty="0" smtClean="0"/>
              <a:t>public: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Person(char *myname, int myage)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{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int length = strlen(myname) + 1;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name = new char[length];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strcpy_s(name, sizeof(name) / sizeof(char), myname);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age = myage;</a:t>
            </a:r>
          </a:p>
          <a:p>
            <a:r>
              <a:rPr lang="ko-KR" altLang="en-US" sz="1600" dirty="0" smtClean="0"/>
              <a:t>     }</a:t>
            </a:r>
          </a:p>
          <a:p>
            <a:r>
              <a:rPr lang="ko-KR" altLang="en-US" sz="1600" dirty="0" smtClean="0"/>
              <a:t>     ~Person()</a:t>
            </a:r>
          </a:p>
          <a:p>
            <a:r>
              <a:rPr lang="ko-KR" altLang="en-US" sz="1600" dirty="0" smtClean="0"/>
              <a:t>     {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 delete[]name;</a:t>
            </a:r>
          </a:p>
          <a:p>
            <a:r>
              <a:rPr lang="ko-KR" altLang="en-US" sz="1600" dirty="0" smtClean="0"/>
              <a:t>     }</a:t>
            </a:r>
          </a:p>
          <a:p>
            <a:r>
              <a:rPr lang="ko-KR" altLang="en-US" sz="1600" dirty="0" smtClean="0"/>
              <a:t>private:</a:t>
            </a:r>
          </a:p>
          <a:p>
            <a:r>
              <a:rPr lang="ko-KR" altLang="en-US" sz="1600" dirty="0" smtClean="0"/>
              <a:t>     char *name;</a:t>
            </a:r>
          </a:p>
          <a:p>
            <a:r>
              <a:rPr lang="ko-KR" altLang="en-US" sz="1600" dirty="0" smtClean="0"/>
              <a:t>     int age;</a:t>
            </a:r>
          </a:p>
          <a:p>
            <a:r>
              <a:rPr lang="ko-KR" altLang="en-US" sz="1600" dirty="0" smtClean="0"/>
              <a:t>};</a:t>
            </a:r>
          </a:p>
          <a:p>
            <a:endParaRPr lang="ko-KR" altLang="en-US" sz="1600" dirty="0" smtClean="0"/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main (void)</a:t>
            </a:r>
            <a:endParaRPr lang="ko-KR" altLang="en-US" sz="1600" dirty="0" smtClean="0"/>
          </a:p>
          <a:p>
            <a:r>
              <a:rPr lang="ko-KR" altLang="en-US" sz="1600" dirty="0" smtClean="0"/>
              <a:t>{</a:t>
            </a:r>
          </a:p>
          <a:p>
            <a:r>
              <a:rPr lang="ko-KR" altLang="en-US" sz="1600" dirty="0" smtClean="0"/>
              <a:t> Person p1("lee", 30);</a:t>
            </a:r>
          </a:p>
          <a:p>
            <a:r>
              <a:rPr lang="ko-KR" altLang="en-US" sz="1600" dirty="0" smtClean="0"/>
              <a:t> Person p2 = p1;  // 얕은 복사(shallow copy)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 return 0;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pic>
        <p:nvPicPr>
          <p:cNvPr id="1026" name="Picture 2" descr="http://4.bp.blogspot.com/-NwaN09ZdcOg/VM-FUjZEnlI/AAAAAAAAAGg/qo4TBjJbdWA/s1600/sha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37" y="310151"/>
            <a:ext cx="17621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_T_uOkiS_9w/VM-KcXyqINI/AAAAAAAAAG0/lzj0qp4QbAE/s1600/deep_vs_shallow_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37" y="2576614"/>
            <a:ext cx="36957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ko-KR" altLang="en-US" dirty="0" smtClean="0"/>
              <a:t>멤버함수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멤버함수에 </a:t>
            </a:r>
            <a:r>
              <a:rPr lang="en-US" altLang="ko-KR" dirty="0" err="1"/>
              <a:t>const</a:t>
            </a:r>
            <a:r>
              <a:rPr lang="ko-KR" altLang="en-US" dirty="0"/>
              <a:t>를 사용하는 이유는 객체의 멤버변수를 변경시킬 수 없도록 하기 위해서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객체는 상수로 취급 초기화된 데이터 외에 다른 데이터로 변경불가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멤버함수만을 제대로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2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94" y="2650589"/>
            <a:ext cx="8086725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4" y="1176492"/>
            <a:ext cx="8067675" cy="1162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194" y="8063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194" y="22812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2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 오버로딩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5015"/>
            <a:ext cx="5117690" cy="28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A, B </a:t>
            </a:r>
            <a:r>
              <a:rPr lang="ko-KR" altLang="en-US" dirty="0"/>
              <a:t>클래스 둘 다 </a:t>
            </a:r>
            <a:r>
              <a:rPr lang="en-US" altLang="ko-KR" dirty="0"/>
              <a:t>private </a:t>
            </a:r>
            <a:r>
              <a:rPr lang="ko-KR" altLang="en-US" dirty="0"/>
              <a:t>멤버를 가지고 있습니다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ko-KR" altLang="en-US" dirty="0" err="1"/>
              <a:t>알고있듯</a:t>
            </a:r>
            <a:r>
              <a:rPr lang="en-US" altLang="ko-KR" dirty="0"/>
              <a:t>, private </a:t>
            </a:r>
            <a:r>
              <a:rPr lang="ko-KR" altLang="en-US" dirty="0"/>
              <a:t>멤버는 외부에서 접근할 수 없습니다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A </a:t>
            </a:r>
            <a:r>
              <a:rPr lang="ko-KR" altLang="en-US" dirty="0"/>
              <a:t>클래스 내에서 </a:t>
            </a:r>
            <a:r>
              <a:rPr lang="en-US" altLang="ko-KR" dirty="0"/>
              <a:t>B </a:t>
            </a:r>
            <a:r>
              <a:rPr lang="ko-KR" altLang="en-US" dirty="0"/>
              <a:t>클래스를 친구로 지정하면</a:t>
            </a:r>
            <a:r>
              <a:rPr lang="en-US" altLang="ko-KR" dirty="0"/>
              <a:t>, B </a:t>
            </a:r>
            <a:r>
              <a:rPr lang="ko-KR" altLang="en-US" dirty="0"/>
              <a:t>클래스는 </a:t>
            </a:r>
            <a:r>
              <a:rPr lang="en-US" altLang="ko-KR" dirty="0"/>
              <a:t>A </a:t>
            </a:r>
            <a:r>
              <a:rPr lang="ko-KR" altLang="en-US" dirty="0"/>
              <a:t>클래스의 </a:t>
            </a:r>
            <a:r>
              <a:rPr lang="en-US" altLang="ko-KR" dirty="0"/>
              <a:t>private </a:t>
            </a:r>
            <a:r>
              <a:rPr lang="ko-KR" altLang="en-US" dirty="0"/>
              <a:t>멤버에 직접 접근이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OOP </a:t>
            </a:r>
            <a:r>
              <a:rPr lang="ko-KR" altLang="en-US" dirty="0" smtClean="0"/>
              <a:t>의 정보은닉 을 무너뜨리는 문법이므로 사용을 최대한 줄이자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208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301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C++ part3</vt:lpstr>
      <vt:lpstr>복사 생성자</vt:lpstr>
      <vt:lpstr>깊은 복사와 얕은 복사</vt:lpstr>
      <vt:lpstr>디폴트 생성자의 문제점</vt:lpstr>
      <vt:lpstr>PowerPoint 프레젠테이션</vt:lpstr>
      <vt:lpstr>const 객체 / const 멤버함수</vt:lpstr>
      <vt:lpstr>PowerPoint 프레젠테이션</vt:lpstr>
      <vt:lpstr>Const 멤버함수 오버로딩</vt:lpstr>
      <vt:lpstr>friend</vt:lpstr>
      <vt:lpstr>friend 멤버함수</vt:lpstr>
      <vt:lpstr>friend 전역 함수</vt:lpstr>
      <vt:lpstr>PowerPoint 프레젠테이션</vt:lpstr>
      <vt:lpstr>C++ static</vt:lpstr>
      <vt:lpstr>static 멤버 변수(클래스 변수)</vt:lpstr>
      <vt:lpstr>static 멤버함수</vt:lpstr>
      <vt:lpstr>explicit / mutable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part3</dc:title>
  <dc:creator>dongkey</dc:creator>
  <cp:lastModifiedBy>dongkey</cp:lastModifiedBy>
  <cp:revision>12</cp:revision>
  <dcterms:created xsi:type="dcterms:W3CDTF">2017-01-08T14:29:39Z</dcterms:created>
  <dcterms:modified xsi:type="dcterms:W3CDTF">2017-01-08T20:59:47Z</dcterms:modified>
</cp:coreProperties>
</file>