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B5BD-F763-4EA0-8884-4E33FD59BBED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E246-3784-4E20-8DC9-029449106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84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B5BD-F763-4EA0-8884-4E33FD59BBED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E246-3784-4E20-8DC9-029449106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5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B5BD-F763-4EA0-8884-4E33FD59BBED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E246-3784-4E20-8DC9-029449106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45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B5BD-F763-4EA0-8884-4E33FD59BBED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E246-3784-4E20-8DC9-029449106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99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B5BD-F763-4EA0-8884-4E33FD59BBED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E246-3784-4E20-8DC9-029449106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29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B5BD-F763-4EA0-8884-4E33FD59BBED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E246-3784-4E20-8DC9-029449106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B5BD-F763-4EA0-8884-4E33FD59BBED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E246-3784-4E20-8DC9-029449106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64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B5BD-F763-4EA0-8884-4E33FD59BBED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E246-3784-4E20-8DC9-029449106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2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B5BD-F763-4EA0-8884-4E33FD59BBED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E246-3784-4E20-8DC9-029449106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3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B5BD-F763-4EA0-8884-4E33FD59BBED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E246-3784-4E20-8DC9-029449106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6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B5BD-F763-4EA0-8884-4E33FD59BBED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E246-3784-4E20-8DC9-029449106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0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B5BD-F763-4EA0-8884-4E33FD59BBED}" type="datetimeFigureOut">
              <a:rPr lang="ko-KR" altLang="en-US" smtClean="0"/>
              <a:t>2017-01-01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EE246-3784-4E20-8DC9-029449106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2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681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DX_WindowProgram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Setting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kdh2183@gmailc.om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9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윈도우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윈도우 클래스를 운영체제에 등록을 했다면 이제 윈도우를 만들 차례입니다</a:t>
            </a:r>
            <a:r>
              <a:rPr lang="en-US" altLang="ko-KR" dirty="0"/>
              <a:t>. </a:t>
            </a:r>
            <a:r>
              <a:rPr lang="ko-KR" altLang="en-US" dirty="0"/>
              <a:t>윈도우는 </a:t>
            </a:r>
            <a:r>
              <a:rPr lang="en-US" altLang="ko-KR" dirty="0" err="1" smtClean="0"/>
              <a:t>CreateWindow</a:t>
            </a:r>
            <a:r>
              <a:rPr lang="en-US" altLang="ko-KR" dirty="0"/>
              <a:t>() </a:t>
            </a:r>
            <a:r>
              <a:rPr lang="ko-KR" altLang="en-US" dirty="0"/>
              <a:t>함수로 만듭니다</a:t>
            </a:r>
            <a:r>
              <a:rPr lang="en-US" altLang="ko-KR" dirty="0"/>
              <a:t>. </a:t>
            </a:r>
            <a:r>
              <a:rPr lang="en-US" altLang="ko-KR" dirty="0" err="1" smtClean="0"/>
              <a:t>CreateWindow</a:t>
            </a:r>
            <a:r>
              <a:rPr lang="en-US" altLang="ko-KR" dirty="0"/>
              <a:t>() </a:t>
            </a:r>
            <a:r>
              <a:rPr lang="ko-KR" altLang="en-US" dirty="0"/>
              <a:t>함수는 윈도우 만드는 것이 성공한다면 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NULL </a:t>
            </a:r>
            <a:r>
              <a:rPr lang="ko-KR" altLang="en-US" dirty="0"/>
              <a:t>이외의 값을 돌려 줍니다</a:t>
            </a:r>
            <a:r>
              <a:rPr lang="en-US" altLang="ko-KR" dirty="0"/>
              <a:t>. </a:t>
            </a:r>
            <a:r>
              <a:rPr lang="ko-KR" altLang="en-US" dirty="0"/>
              <a:t>이 값은 </a:t>
            </a:r>
            <a:r>
              <a:rPr lang="en-US" altLang="ko-KR" dirty="0"/>
              <a:t>HWND</a:t>
            </a:r>
            <a:r>
              <a:rPr lang="ko-KR" altLang="en-US" dirty="0"/>
              <a:t>형에 꼭 저장하시기 바랍니다</a:t>
            </a:r>
            <a:r>
              <a:rPr lang="en-US" altLang="ko-KR" dirty="0"/>
              <a:t>. 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err="1"/>
              <a:t>CreateWindow</a:t>
            </a:r>
            <a:r>
              <a:rPr lang="en-US" altLang="ko-KR" dirty="0"/>
              <a:t>() </a:t>
            </a:r>
            <a:r>
              <a:rPr lang="ko-KR" altLang="en-US" dirty="0"/>
              <a:t>함수는 윈도우만 만들었지 화면에 즉시 보여주지 않습니다</a:t>
            </a:r>
            <a:r>
              <a:rPr lang="en-US" altLang="ko-KR" dirty="0"/>
              <a:t>. </a:t>
            </a:r>
            <a:r>
              <a:rPr lang="ko-KR" altLang="en-US" dirty="0"/>
              <a:t>윈도우를 화면에 보이게 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하려면 </a:t>
            </a:r>
            <a:r>
              <a:rPr lang="en-US" altLang="ko-KR" dirty="0" err="1"/>
              <a:t>ShowWindow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SW_SHOW) </a:t>
            </a:r>
            <a:r>
              <a:rPr lang="ko-KR" altLang="en-US" dirty="0"/>
              <a:t>함수를 호출해야 합니다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 err="1"/>
              <a:t>hWnd</a:t>
            </a:r>
            <a:r>
              <a:rPr lang="ko-KR" altLang="en-US" dirty="0"/>
              <a:t>는 </a:t>
            </a:r>
            <a:r>
              <a:rPr lang="en-US" altLang="ko-KR" dirty="0" err="1"/>
              <a:t>CreateWindow</a:t>
            </a:r>
            <a:r>
              <a:rPr lang="en-US" altLang="ko-KR" dirty="0"/>
              <a:t>()</a:t>
            </a:r>
            <a:r>
              <a:rPr lang="ko-KR" altLang="en-US" dirty="0"/>
              <a:t>함수가 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돌려준 값입니다</a:t>
            </a:r>
            <a:r>
              <a:rPr lang="en-US" altLang="ko-KR" dirty="0"/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44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함수로 분리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윈도우 생성</a:t>
            </a:r>
            <a:r>
              <a:rPr lang="en-US" altLang="ko-KR" dirty="0"/>
              <a:t>(Create) →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윈도우 </a:t>
            </a:r>
            <a:r>
              <a:rPr lang="ko-KR" altLang="en-US" dirty="0"/>
              <a:t>가동</a:t>
            </a:r>
            <a:r>
              <a:rPr lang="en-US" altLang="ko-KR" dirty="0"/>
              <a:t>(Run) </a:t>
            </a:r>
            <a:r>
              <a:rPr lang="en-US" altLang="ko-KR" dirty="0" smtClean="0"/>
              <a:t>→</a:t>
            </a:r>
          </a:p>
          <a:p>
            <a:pPr marL="0" indent="0">
              <a:buNone/>
            </a:pPr>
            <a:r>
              <a:rPr lang="ko-KR" altLang="en-US" dirty="0" smtClean="0"/>
              <a:t>윈도우 </a:t>
            </a:r>
            <a:r>
              <a:rPr lang="ko-KR" altLang="en-US" dirty="0"/>
              <a:t>소멸</a:t>
            </a:r>
            <a:r>
              <a:rPr lang="en-US" altLang="ko-KR" dirty="0"/>
              <a:t>(Cleanup) </a:t>
            </a:r>
            <a:r>
              <a:rPr lang="ko-KR" altLang="en-US" dirty="0" smtClean="0"/>
              <a:t>으로 제작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1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윈도우 생성 </a:t>
            </a:r>
            <a:r>
              <a:rPr lang="en-US" altLang="ko-KR" dirty="0"/>
              <a:t>Create() </a:t>
            </a:r>
            <a:r>
              <a:rPr lang="ko-KR" altLang="en-US" dirty="0"/>
              <a:t>함수의 경우 성공과 실패의 두 가지가 있으므로 정수형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 </a:t>
            </a:r>
            <a:r>
              <a:rPr lang="ko-KR" altLang="en-US" dirty="0"/>
              <a:t>반환을 </a:t>
            </a:r>
            <a:r>
              <a:rPr lang="ko-KR" altLang="en-US" dirty="0" smtClean="0"/>
              <a:t>하도록 </a:t>
            </a:r>
            <a:r>
              <a:rPr lang="ko-KR" altLang="en-US" dirty="0"/>
              <a:t>하고 성공은 </a:t>
            </a:r>
            <a:r>
              <a:rPr lang="en-US" altLang="ko-KR" dirty="0"/>
              <a:t>0, </a:t>
            </a:r>
            <a:r>
              <a:rPr lang="ko-KR" altLang="en-US" dirty="0"/>
              <a:t>실패의 경우 </a:t>
            </a:r>
            <a:r>
              <a:rPr lang="en-US" altLang="ko-KR" dirty="0"/>
              <a:t>-1</a:t>
            </a:r>
            <a:r>
              <a:rPr lang="ko-KR" altLang="en-US" dirty="0"/>
              <a:t>를 </a:t>
            </a:r>
            <a:r>
              <a:rPr lang="ko-KR" altLang="en-US" dirty="0" smtClean="0"/>
              <a:t>반환 하도록 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Run() </a:t>
            </a:r>
            <a:r>
              <a:rPr lang="ko-KR" altLang="en-US" dirty="0"/>
              <a:t>함수도 정수형 반환을 넣어서 </a:t>
            </a:r>
            <a:r>
              <a:rPr lang="ko-KR" altLang="en-US" dirty="0" smtClean="0"/>
              <a:t>만들도록 </a:t>
            </a:r>
            <a:r>
              <a:rPr lang="ko-KR" altLang="en-US" dirty="0"/>
              <a:t>합니다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Cleanup</a:t>
            </a:r>
            <a:r>
              <a:rPr lang="en-US" altLang="ko-KR" dirty="0"/>
              <a:t>() </a:t>
            </a:r>
            <a:r>
              <a:rPr lang="ko-KR" altLang="en-US" dirty="0"/>
              <a:t>함수는 윈도우의 해제 부분임으로 굳이 성공과 실패의 반환이 </a:t>
            </a:r>
            <a:r>
              <a:rPr lang="ko-KR" altLang="en-US" dirty="0" smtClean="0"/>
              <a:t>필요가 </a:t>
            </a:r>
            <a:r>
              <a:rPr lang="ko-KR" altLang="en-US" dirty="0"/>
              <a:t>없어서 </a:t>
            </a:r>
            <a:r>
              <a:rPr lang="en-US" altLang="ko-KR" dirty="0"/>
              <a:t>void</a:t>
            </a:r>
            <a:r>
              <a:rPr lang="ko-KR" altLang="en-US" dirty="0"/>
              <a:t>로 합니다</a:t>
            </a:r>
            <a:r>
              <a:rPr lang="en-US" altLang="ko-KR" dirty="0"/>
              <a:t>. </a:t>
            </a:r>
            <a:endParaRPr lang="ko-KR" altLang="en-US" dirty="0"/>
          </a:p>
          <a:p>
            <a:pPr marL="0" indent="0">
              <a:lnSpc>
                <a:spcPct val="10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52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DirectX </a:t>
            </a:r>
            <a:r>
              <a:rPr lang="en-US" altLang="ko-KR" dirty="0" err="1" smtClean="0"/>
              <a:t>Sowftware</a:t>
            </a:r>
            <a:r>
              <a:rPr lang="en-US" altLang="ko-KR" dirty="0"/>
              <a:t> </a:t>
            </a:r>
            <a:r>
              <a:rPr lang="en-US" altLang="ko-KR" dirty="0" smtClean="0"/>
              <a:t>Development Kit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SDK</a:t>
            </a:r>
            <a:r>
              <a:rPr lang="ko-KR" altLang="en-US" dirty="0" smtClean="0"/>
              <a:t>는 소프트웨어 기술자가 특정한 소프트웨어 꾸러미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 프레임워크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하드웨어 플랫폼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 체제 등을 위한 응용 프로그램을 만들 수 있게 하는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개발 도구의 집합이다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3657600" lvl="8" indent="0">
              <a:buNone/>
            </a:pPr>
            <a:r>
              <a:rPr lang="ko-KR" altLang="en-US" sz="6000" dirty="0" smtClean="0">
                <a:hlinkClick r:id="rId2"/>
              </a:rPr>
              <a:t>설치</a:t>
            </a:r>
            <a:endParaRPr lang="en-US" altLang="ko-KR" sz="6000" dirty="0"/>
          </a:p>
          <a:p>
            <a:pPr marL="0" indent="0">
              <a:buNone/>
            </a:pPr>
            <a:r>
              <a:rPr lang="en-US" altLang="ko-KR" dirty="0" smtClean="0"/>
              <a:t>					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8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만들기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5600" y="1903262"/>
            <a:ext cx="72258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4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윈도우 프로젝트 만들기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450" y="1877383"/>
            <a:ext cx="62923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6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속성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9078" y="1808372"/>
            <a:ext cx="3513844" cy="484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9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문자속성</a:t>
            </a:r>
            <a:r>
              <a:rPr lang="en-US" altLang="ko-KR" dirty="0" smtClean="0"/>
              <a:t>(Character Set) -&gt; </a:t>
            </a:r>
            <a:br>
              <a:rPr lang="en-US" altLang="ko-KR" dirty="0" smtClean="0"/>
            </a:br>
            <a:r>
              <a:rPr lang="ko-KR" altLang="en-US" dirty="0" smtClean="0"/>
              <a:t>멀티바이트사용으로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825" y="1825625"/>
            <a:ext cx="61403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6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Main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프로그램 핸들 얻기 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WinMain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인수로 받아옵니다 </a:t>
            </a:r>
            <a:r>
              <a:rPr lang="en-US" altLang="ko-KR" dirty="0" smtClean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윈도우 클래스 등록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윈도우 등록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윈도우 생성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Run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윈도우 소멸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윈도우 클래스 해제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04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핸들 얻기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콘솔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기반 </a:t>
            </a:r>
            <a:r>
              <a:rPr lang="ko-KR" altLang="en-US" dirty="0"/>
              <a:t>프로그램이라면 </a:t>
            </a:r>
            <a:r>
              <a:rPr lang="en-US" altLang="ko-KR" dirty="0" err="1"/>
              <a:t>GetModuleHandle</a:t>
            </a:r>
            <a:r>
              <a:rPr lang="en-US" altLang="ko-KR" dirty="0"/>
              <a:t>()</a:t>
            </a:r>
            <a:r>
              <a:rPr lang="ko-KR" altLang="en-US" dirty="0"/>
              <a:t>이라는 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함수가 필요하지만 윈도우 </a:t>
            </a:r>
            <a:r>
              <a:rPr lang="ko-KR" altLang="en-US" dirty="0" smtClean="0"/>
              <a:t>프로그램이라면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err="1"/>
              <a:t>GetModuleHandle</a:t>
            </a:r>
            <a:r>
              <a:rPr lang="en-US" altLang="ko-KR" dirty="0"/>
              <a:t>() </a:t>
            </a:r>
            <a:r>
              <a:rPr lang="ko-KR" altLang="en-US" dirty="0"/>
              <a:t>함수를 사용하지 않고</a:t>
            </a:r>
            <a:r>
              <a:rPr lang="en-US" altLang="ko-KR" dirty="0"/>
              <a:t>, </a:t>
            </a:r>
            <a:r>
              <a:rPr lang="ko-KR" altLang="en-US" dirty="0" smtClean="0"/>
              <a:t> </a:t>
            </a:r>
            <a:r>
              <a:rPr lang="en-US" altLang="ko-KR" dirty="0" err="1"/>
              <a:t>WinMain</a:t>
            </a:r>
            <a:r>
              <a:rPr lang="en-US" altLang="ko-KR" dirty="0"/>
              <a:t>(HINSTANCE </a:t>
            </a:r>
            <a:r>
              <a:rPr lang="en-US" altLang="ko-KR" dirty="0" err="1"/>
              <a:t>hInst</a:t>
            </a:r>
            <a:r>
              <a:rPr lang="en-US" altLang="ko-KR" dirty="0"/>
              <a:t>)</a:t>
            </a:r>
            <a:r>
              <a:rPr lang="ko-KR" altLang="en-US" dirty="0"/>
              <a:t>에서 </a:t>
            </a:r>
            <a:r>
              <a:rPr lang="en-US" altLang="ko-KR" dirty="0" err="1" smtClean="0"/>
              <a:t>hInst</a:t>
            </a:r>
            <a:r>
              <a:rPr lang="en-US" altLang="ko-KR" dirty="0" smtClean="0"/>
              <a:t> </a:t>
            </a:r>
            <a:r>
              <a:rPr lang="ko-KR" altLang="en-US" dirty="0"/>
              <a:t>인수를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4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윈도우 클래스 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WNDCLASS </a:t>
            </a:r>
            <a:r>
              <a:rPr lang="ko-KR" altLang="en-US" dirty="0"/>
              <a:t>구조체의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생성하고 이 </a:t>
            </a:r>
            <a:r>
              <a:rPr lang="ko-KR" altLang="en-US" dirty="0" err="1"/>
              <a:t>인스턴스에</a:t>
            </a:r>
            <a:r>
              <a:rPr lang="ko-KR" altLang="en-US" dirty="0"/>
              <a:t> 데이터를 채워서 </a:t>
            </a:r>
            <a:r>
              <a:rPr lang="en-US" altLang="ko-KR" dirty="0" err="1"/>
              <a:t>RegisterClass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함수에 전달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WNDCLASS </a:t>
            </a:r>
            <a:r>
              <a:rPr lang="ko-KR" altLang="en-US" dirty="0" err="1"/>
              <a:t>인스턴스의</a:t>
            </a:r>
            <a:r>
              <a:rPr lang="ko-KR" altLang="en-US" dirty="0"/>
              <a:t> 내용에서 꼭 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기억해야 할 것이 있는데 </a:t>
            </a:r>
            <a:r>
              <a:rPr lang="en-US" altLang="ko-KR" dirty="0" err="1"/>
              <a:t>className</a:t>
            </a:r>
            <a:r>
              <a:rPr lang="en-US" altLang="ko-KR" dirty="0"/>
              <a:t> </a:t>
            </a:r>
            <a:r>
              <a:rPr lang="ko-KR" altLang="en-US" dirty="0"/>
              <a:t>과 다음에 윈도우를 생성하는 </a:t>
            </a:r>
            <a:r>
              <a:rPr lang="en-US" altLang="ko-KR" dirty="0" err="1"/>
              <a:t>CreateWindow</a:t>
            </a:r>
            <a:r>
              <a:rPr lang="en-US" altLang="ko-KR" dirty="0"/>
              <a:t> </a:t>
            </a:r>
            <a:r>
              <a:rPr lang="ko-KR" altLang="en-US" dirty="0"/>
              <a:t>함수에서 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err="1"/>
              <a:t>className</a:t>
            </a:r>
            <a:r>
              <a:rPr lang="ko-KR" altLang="en-US" dirty="0"/>
              <a:t>은 반드시 동일해야 합니다</a:t>
            </a:r>
            <a:r>
              <a:rPr lang="en-US" altLang="ko-KR" dirty="0"/>
              <a:t>. </a:t>
            </a:r>
            <a:r>
              <a:rPr lang="ko-KR" altLang="en-US" dirty="0"/>
              <a:t>그렇지 않으면 윈도우가 제대로 생성이 되지 않습니다</a:t>
            </a:r>
            <a:r>
              <a:rPr lang="en-US" altLang="ko-KR" dirty="0"/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74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158</Words>
  <Application>Microsoft Office PowerPoint</Application>
  <PresentationFormat>와이드스크린</PresentationFormat>
  <Paragraphs>34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DX_WindowProgram Setting</vt:lpstr>
      <vt:lpstr>DirectX Sowftware Development Kit</vt:lpstr>
      <vt:lpstr>프로젝트 만들기</vt:lpstr>
      <vt:lpstr>윈도우 프로젝트 만들기</vt:lpstr>
      <vt:lpstr>프로젝트 속성</vt:lpstr>
      <vt:lpstr>문자속성(Character Set) -&gt;  멀티바이트사용으로</vt:lpstr>
      <vt:lpstr>흐름</vt:lpstr>
      <vt:lpstr>프로그램 핸들 얻기</vt:lpstr>
      <vt:lpstr>윈도우 클래스 등록</vt:lpstr>
      <vt:lpstr>윈도우 생성</vt:lpstr>
      <vt:lpstr>함수로 분리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 초기설정</dc:title>
  <dc:creator>dongkey</dc:creator>
  <cp:lastModifiedBy>dongkey</cp:lastModifiedBy>
  <cp:revision>8</cp:revision>
  <dcterms:created xsi:type="dcterms:W3CDTF">2016-12-27T09:45:08Z</dcterms:created>
  <dcterms:modified xsi:type="dcterms:W3CDTF">2017-01-01T14:38:21Z</dcterms:modified>
</cp:coreProperties>
</file>