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28F4-CA94-422B-A3DC-AF1D30138111}" type="datetimeFigureOut">
              <a:rPr lang="ko-KR" altLang="en-US" smtClean="0"/>
              <a:t>2017-01-01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7E458-31D6-42E0-B6D9-DE5408C7B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88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28F4-CA94-422B-A3DC-AF1D30138111}" type="datetimeFigureOut">
              <a:rPr lang="ko-KR" altLang="en-US" smtClean="0"/>
              <a:t>2017-01-02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7E458-31D6-42E0-B6D9-DE5408C7B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70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28F4-CA94-422B-A3DC-AF1D30138111}" type="datetimeFigureOut">
              <a:rPr lang="ko-KR" altLang="en-US" smtClean="0"/>
              <a:t>2017-01-02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7E458-31D6-42E0-B6D9-DE5408C7B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638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28F4-CA94-422B-A3DC-AF1D30138111}" type="datetimeFigureOut">
              <a:rPr lang="ko-KR" altLang="en-US" smtClean="0"/>
              <a:t>2017-01-02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7E458-31D6-42E0-B6D9-DE5408C7B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054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28F4-CA94-422B-A3DC-AF1D30138111}" type="datetimeFigureOut">
              <a:rPr lang="ko-KR" altLang="en-US" smtClean="0"/>
              <a:t>2017-01-02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7E458-31D6-42E0-B6D9-DE5408C7B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459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28F4-CA94-422B-A3DC-AF1D30138111}" type="datetimeFigureOut">
              <a:rPr lang="ko-KR" altLang="en-US" smtClean="0"/>
              <a:t>2017-01-02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7E458-31D6-42E0-B6D9-DE5408C7B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318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28F4-CA94-422B-A3DC-AF1D30138111}" type="datetimeFigureOut">
              <a:rPr lang="ko-KR" altLang="en-US" smtClean="0"/>
              <a:t>2017-01-02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7E458-31D6-42E0-B6D9-DE5408C7B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087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28F4-CA94-422B-A3DC-AF1D30138111}" type="datetimeFigureOut">
              <a:rPr lang="ko-KR" altLang="en-US" smtClean="0"/>
              <a:t>2017-01-02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7E458-31D6-42E0-B6D9-DE5408C7B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919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28F4-CA94-422B-A3DC-AF1D30138111}" type="datetimeFigureOut">
              <a:rPr lang="ko-KR" altLang="en-US" smtClean="0"/>
              <a:t>2017-01-02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7E458-31D6-42E0-B6D9-DE5408C7B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879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28F4-CA94-422B-A3DC-AF1D30138111}" type="datetimeFigureOut">
              <a:rPr lang="ko-KR" altLang="en-US" smtClean="0"/>
              <a:t>2017-01-02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7E458-31D6-42E0-B6D9-DE5408C7B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285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28F4-CA94-422B-A3DC-AF1D30138111}" type="datetimeFigureOut">
              <a:rPr lang="ko-KR" altLang="en-US" smtClean="0"/>
              <a:t>2017-01-02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7E458-31D6-42E0-B6D9-DE5408C7B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545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028F4-CA94-422B-A3DC-AF1D30138111}" type="datetimeFigureOut">
              <a:rPr lang="ko-KR" altLang="en-US" smtClean="0"/>
              <a:t>2017-01-01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7E458-31D6-42E0-B6D9-DE5408C7B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309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DirectX_Device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kdh2183@gmail.com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3759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Direct3D Device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2D,3D</a:t>
            </a:r>
            <a:r>
              <a:rPr lang="ko-KR" altLang="en-US" dirty="0" smtClean="0"/>
              <a:t>를 망라한 모든 그래픽의 시작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디바이스를 통해서 그림파일을 메모리에 로딩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나중에 배울 </a:t>
            </a:r>
            <a:r>
              <a:rPr lang="en-US" altLang="ko-KR" dirty="0" smtClean="0"/>
              <a:t>3d</a:t>
            </a:r>
            <a:r>
              <a:rPr lang="ko-KR" altLang="en-US" dirty="0" smtClean="0"/>
              <a:t>에 적용되는 </a:t>
            </a:r>
            <a:r>
              <a:rPr lang="ko-KR" altLang="en-US" dirty="0" err="1" smtClean="0"/>
              <a:t>폴리곤</a:t>
            </a:r>
            <a:r>
              <a:rPr lang="ko-KR" altLang="en-US" dirty="0" smtClean="0"/>
              <a:t> 또한 디바이스를 통해 </a:t>
            </a:r>
            <a:r>
              <a:rPr lang="ko-KR" altLang="en-US" dirty="0" err="1" smtClean="0"/>
              <a:t>만듬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일종의 그래픽 코어 엔진이라 할 수 있습니다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그래픽 출력을  위해서 디바이스보다 사용하기 편리한 </a:t>
            </a:r>
            <a:r>
              <a:rPr lang="en-US" altLang="ko-KR" dirty="0" smtClean="0"/>
              <a:t>Sprite</a:t>
            </a:r>
            <a:r>
              <a:rPr lang="ko-KR" altLang="en-US" dirty="0" smtClean="0"/>
              <a:t>라는 것을 사용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6326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흐름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Window Handle →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Create </a:t>
            </a:r>
            <a:r>
              <a:rPr lang="en-US" altLang="ko-KR" dirty="0"/>
              <a:t>Direct3D →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Create </a:t>
            </a:r>
            <a:r>
              <a:rPr lang="en-US" altLang="ko-KR" dirty="0"/>
              <a:t>Device </a:t>
            </a:r>
            <a:r>
              <a:rPr lang="en-US" altLang="ko-KR" dirty="0" smtClean="0"/>
              <a:t>→ </a:t>
            </a:r>
          </a:p>
          <a:p>
            <a:pPr marL="0" indent="0">
              <a:buNone/>
            </a:pPr>
            <a:r>
              <a:rPr lang="en-US" altLang="ko-KR" dirty="0" smtClean="0"/>
              <a:t>Create </a:t>
            </a:r>
            <a:r>
              <a:rPr lang="en-US" altLang="ko-KR" dirty="0"/>
              <a:t>Sprite </a:t>
            </a:r>
            <a:r>
              <a:rPr lang="en-US" altLang="ko-KR" dirty="0" smtClean="0"/>
              <a:t>→ </a:t>
            </a:r>
          </a:p>
          <a:p>
            <a:pPr marL="0" indent="0">
              <a:buNone/>
            </a:pPr>
            <a:r>
              <a:rPr lang="en-US" altLang="ko-KR" dirty="0" smtClean="0"/>
              <a:t>Release </a:t>
            </a:r>
            <a:r>
              <a:rPr lang="en-US" altLang="ko-KR" dirty="0"/>
              <a:t>Sprite →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Release </a:t>
            </a:r>
            <a:r>
              <a:rPr lang="en-US" altLang="ko-KR" dirty="0"/>
              <a:t>Device →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Release </a:t>
            </a:r>
            <a:r>
              <a:rPr lang="en-US" altLang="ko-KR" dirty="0"/>
              <a:t>Direct3D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1202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디바이스</a:t>
            </a:r>
            <a:r>
              <a:rPr lang="en-US" altLang="ko-KR" dirty="0" smtClean="0"/>
              <a:t>(IDirect3DDevice9) </a:t>
            </a:r>
            <a:r>
              <a:rPr lang="ko-KR" altLang="en-US" dirty="0" smtClean="0"/>
              <a:t>객체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1. Direct3D(D3D</a:t>
            </a:r>
            <a:r>
              <a:rPr lang="en-US" altLang="ko-KR" dirty="0"/>
              <a:t>)</a:t>
            </a:r>
            <a:r>
              <a:rPr lang="ko-KR" altLang="en-US" dirty="0"/>
              <a:t>를 사용하기 위해서 라이브러리를 </a:t>
            </a:r>
            <a:r>
              <a:rPr lang="ko-KR" altLang="en-US" dirty="0" smtClean="0"/>
              <a:t>링크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ko-KR" dirty="0" smtClean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#pragma comment(lib, "d3d9.lib")</a:t>
            </a:r>
            <a:r>
              <a:rPr lang="ko-KR" altLang="ko-KR" dirty="0" smtClean="0"/>
              <a:t> </a:t>
            </a:r>
            <a:endParaRPr lang="ko-KR" altLang="ko-KR" dirty="0" smtClean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라이브러리를 사용하기 위해서 헤더 추가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ko-KR" dirty="0" smtClean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ko-KR" dirty="0" smtClean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 &lt;d3d9.h&gt;</a:t>
            </a:r>
          </a:p>
          <a:p>
            <a:pPr marL="0" indent="0">
              <a:buNone/>
            </a:pPr>
            <a:r>
              <a:rPr lang="en-US" altLang="ko-KR" dirty="0" smtClean="0"/>
              <a:t>3. Direct3D </a:t>
            </a:r>
            <a:r>
              <a:rPr lang="ko-KR" altLang="en-US" dirty="0" smtClean="0"/>
              <a:t>객체 </a:t>
            </a:r>
            <a:r>
              <a:rPr lang="en-US" altLang="ko-KR" dirty="0" smtClean="0"/>
              <a:t>IDirect3d9</a:t>
            </a:r>
            <a:r>
              <a:rPr lang="ko-KR" altLang="en-US" dirty="0"/>
              <a:t> </a:t>
            </a:r>
            <a:r>
              <a:rPr lang="ko-KR" altLang="en-US" dirty="0" smtClean="0"/>
              <a:t>과 그래픽 카드 장치</a:t>
            </a:r>
            <a:r>
              <a:rPr lang="en-US" altLang="ko-KR" dirty="0" smtClean="0"/>
              <a:t>(Device)</a:t>
            </a:r>
            <a:r>
              <a:rPr lang="ko-KR" altLang="en-US" dirty="0" smtClean="0"/>
              <a:t>를 추상화한 디바이스 객체인 </a:t>
            </a:r>
            <a:r>
              <a:rPr lang="en-US" altLang="ko-KR" dirty="0" smtClean="0"/>
              <a:t>IDircet3DDevice </a:t>
            </a:r>
            <a:r>
              <a:rPr lang="ko-KR" altLang="en-US" dirty="0" smtClean="0"/>
              <a:t>객체를 변수를 선언과 동시에 </a:t>
            </a:r>
            <a:r>
              <a:rPr lang="en-US" altLang="ko-KR" dirty="0" smtClean="0"/>
              <a:t>NULL </a:t>
            </a:r>
            <a:r>
              <a:rPr lang="ko-KR" altLang="en-US" dirty="0" smtClean="0"/>
              <a:t>값으로 정의</a:t>
            </a:r>
            <a:endParaRPr lang="en-US" altLang="ko-KR" dirty="0" smtClean="0">
              <a:solidFill>
                <a:srgbClr val="00008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LPDIRECTD9			m_pD3D		= NULL;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LPDIRECT3DDEVICE9		</a:t>
            </a:r>
            <a:r>
              <a:rPr lang="en-US" altLang="ko-KR" dirty="0" err="1" smtClean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m_pdDevice</a:t>
            </a:r>
            <a:r>
              <a:rPr lang="en-US" altLang="ko-KR" dirty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dirty="0" smtClean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NULL;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514350" indent="-514350">
              <a:buAutoNum type="arabicPeriod"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5450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543464"/>
            <a:ext cx="10515600" cy="563349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4. Direct3D </a:t>
            </a:r>
            <a:r>
              <a:rPr lang="ko-KR" altLang="en-US" dirty="0" smtClean="0"/>
              <a:t>객체는 </a:t>
            </a:r>
            <a:r>
              <a:rPr lang="en-US" altLang="ko-KR" dirty="0" smtClean="0"/>
              <a:t>SDK</a:t>
            </a:r>
            <a:r>
              <a:rPr lang="ko-KR" altLang="en-US" dirty="0" smtClean="0"/>
              <a:t>버전에 따른 사용 가능 여부를 확인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(</a:t>
            </a:r>
            <a:r>
              <a:rPr lang="ko-KR" altLang="en-US" dirty="0" smtClean="0"/>
              <a:t>사용 가능 여부를 반환해줌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윈도우 핸들 </a:t>
            </a:r>
            <a:r>
              <a:rPr lang="en-US" altLang="ko-KR" dirty="0" smtClean="0"/>
              <a:t>+ </a:t>
            </a:r>
            <a:r>
              <a:rPr lang="en-US" altLang="ko-KR" dirty="0" smtClean="0"/>
              <a:t>D3DPRESENT_PARAMETERS </a:t>
            </a:r>
            <a:r>
              <a:rPr lang="ko-KR" altLang="en-US" dirty="0" smtClean="0"/>
              <a:t>구조체를 이용</a:t>
            </a:r>
          </a:p>
          <a:p>
            <a:pPr marL="0" indent="0">
              <a:buNone/>
            </a:pPr>
            <a:r>
              <a:rPr lang="ko-KR" altLang="en-US" dirty="0" smtClean="0"/>
              <a:t>디바이스를 생성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디바이스를 </a:t>
            </a:r>
            <a:r>
              <a:rPr lang="ko-KR" altLang="en-US" dirty="0"/>
              <a:t>생성하기 위해서 모니터를 제어와 화면의 픽셀 정보를 가지고 있는 디바이스의 </a:t>
            </a:r>
            <a:r>
              <a:rPr lang="ko-KR" altLang="en-US" dirty="0" smtClean="0"/>
              <a:t>프레임 </a:t>
            </a:r>
            <a:r>
              <a:rPr lang="ko-KR" altLang="en-US" dirty="0"/>
              <a:t>버퍼를 설정과 속도를 위한 더블 </a:t>
            </a:r>
            <a:r>
              <a:rPr lang="ko-KR" altLang="en-US" dirty="0" err="1"/>
              <a:t>버퍼링</a:t>
            </a:r>
            <a:r>
              <a:rPr lang="en-US" altLang="ko-KR" dirty="0"/>
              <a:t>(Double Buffering) </a:t>
            </a:r>
            <a:r>
              <a:rPr lang="ko-KR" altLang="en-US" dirty="0"/>
              <a:t>등의 기능을 설정해야 하는데 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/>
              <a:t>이를 위해 </a:t>
            </a:r>
            <a:r>
              <a:rPr lang="en-US" altLang="ko-KR" dirty="0"/>
              <a:t>D3DPRESENT_PARAMETERS </a:t>
            </a:r>
            <a:r>
              <a:rPr lang="ko-KR" altLang="en-US" dirty="0"/>
              <a:t>구조체를 이용</a:t>
            </a:r>
          </a:p>
        </p:txBody>
      </p:sp>
    </p:spTree>
    <p:extLst>
      <p:ext uri="{BB962C8B-B14F-4D97-AF65-F5344CB8AC3E}">
        <p14:creationId xmlns:p14="http://schemas.microsoft.com/office/powerpoint/2010/main" val="2632481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장면 연출 흐름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 smtClean="0"/>
              <a:t>화면을 </a:t>
            </a:r>
            <a:r>
              <a:rPr lang="en-US" altLang="ko-KR" dirty="0" smtClean="0"/>
              <a:t>Clear()</a:t>
            </a:r>
            <a:r>
              <a:rPr lang="ko-KR" altLang="en-US" dirty="0" smtClean="0"/>
              <a:t>함수로 초기화 한다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장면을 후면 버퍼에 그리기 위해 디바이스의 </a:t>
            </a:r>
            <a:r>
              <a:rPr lang="en-US" altLang="ko-KR" dirty="0" err="1" smtClean="0"/>
              <a:t>BeginScene</a:t>
            </a:r>
            <a:r>
              <a:rPr lang="en-US" altLang="ko-KR" dirty="0" smtClean="0"/>
              <a:t>()</a:t>
            </a:r>
            <a:r>
              <a:rPr lang="ko-KR" altLang="en-US" dirty="0" smtClean="0"/>
              <a:t>함수를 호출한다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장면을 그린다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장면을 다 그렸다는 것을 </a:t>
            </a:r>
            <a:r>
              <a:rPr lang="en-US" altLang="ko-KR" dirty="0" err="1" smtClean="0"/>
              <a:t>EndScene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함수로 알린다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en-US" altLang="ko-KR" dirty="0" smtClean="0"/>
              <a:t>Present() </a:t>
            </a:r>
            <a:r>
              <a:rPr lang="ko-KR" altLang="en-US" dirty="0" smtClean="0"/>
              <a:t>함수로 전면 버퍼와 후면 버퍼를 교체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en-US" altLang="ko-KR" dirty="0" smtClean="0"/>
              <a:t>1~5 </a:t>
            </a:r>
            <a:r>
              <a:rPr lang="ko-KR" altLang="en-US" dirty="0" smtClean="0"/>
              <a:t>반복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1638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785003"/>
            <a:ext cx="10515600" cy="56416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장치 사이의 속도의 차이나 데이터 형식의 차이가 있을 때 중간에 만들어 놓은 임시 </a:t>
            </a:r>
            <a:r>
              <a:rPr lang="ko-KR" altLang="en-US" dirty="0" smtClean="0"/>
              <a:t>기억장치를 </a:t>
            </a:r>
            <a:r>
              <a:rPr lang="ko-KR" altLang="en-US" dirty="0"/>
              <a:t>버퍼라고 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모니터는 </a:t>
            </a:r>
            <a:r>
              <a:rPr lang="ko-KR" altLang="en-US" dirty="0"/>
              <a:t>아무리 빨라도 </a:t>
            </a:r>
            <a:r>
              <a:rPr lang="en-US" altLang="ko-KR" dirty="0"/>
              <a:t>1</a:t>
            </a:r>
            <a:r>
              <a:rPr lang="ko-KR" altLang="en-US" dirty="0"/>
              <a:t>초에 </a:t>
            </a:r>
            <a:r>
              <a:rPr lang="en-US" altLang="ko-KR" dirty="0"/>
              <a:t>1000 </a:t>
            </a:r>
            <a:r>
              <a:rPr lang="ko-KR" altLang="en-US" dirty="0"/>
              <a:t>번 이상을 넘지 못합니다</a:t>
            </a:r>
            <a:r>
              <a:rPr lang="en-US" altLang="ko-KR" dirty="0"/>
              <a:t>. 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/>
              <a:t>반면 </a:t>
            </a:r>
            <a:r>
              <a:rPr lang="en-US" altLang="ko-KR" dirty="0"/>
              <a:t>CPU</a:t>
            </a:r>
            <a:r>
              <a:rPr lang="ko-KR" altLang="en-US" dirty="0"/>
              <a:t>의 경우 초당 수백만 이상 연산이 가능합니다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아무리 </a:t>
            </a:r>
            <a:r>
              <a:rPr lang="ko-KR" altLang="en-US" dirty="0"/>
              <a:t>연산이 많아도 모니터가 </a:t>
            </a:r>
            <a:r>
              <a:rPr lang="ko-KR" altLang="en-US" dirty="0" smtClean="0"/>
              <a:t>화면을 </a:t>
            </a:r>
            <a:r>
              <a:rPr lang="ko-KR" altLang="en-US" dirty="0"/>
              <a:t>재생하는 것보다 월등히 </a:t>
            </a:r>
            <a:r>
              <a:rPr lang="ko-KR" altLang="en-US" dirty="0" smtClean="0"/>
              <a:t>빠릅니다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/>
              <a:t>모니터에 출력을 하는 동안 이 버퍼는 데이터 갱신해서는 </a:t>
            </a:r>
            <a:r>
              <a:rPr lang="ko-KR" altLang="en-US" dirty="0" smtClean="0"/>
              <a:t>안됩니다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/>
              <a:t>모니터에 출력되는 동안 다른 하나의 버퍼에 다음에 출력할 데이터를 복사하는 방법을 </a:t>
            </a:r>
            <a:r>
              <a:rPr lang="ko-KR" altLang="en-US" dirty="0" smtClean="0"/>
              <a:t>사용합니다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 smtClean="0"/>
              <a:t>이렇게 </a:t>
            </a:r>
            <a:r>
              <a:rPr lang="ko-KR" altLang="en-US" dirty="0"/>
              <a:t>이중 버퍼를 이용해서 출력 속도를 올리는 방법을 더블 </a:t>
            </a:r>
            <a:r>
              <a:rPr lang="ko-KR" altLang="en-US" dirty="0" err="1"/>
              <a:t>버퍼링</a:t>
            </a:r>
            <a:r>
              <a:rPr lang="ko-KR" altLang="en-US" dirty="0"/>
              <a:t> </a:t>
            </a:r>
            <a:r>
              <a:rPr lang="en-US" altLang="ko-KR" dirty="0" smtClean="0"/>
              <a:t>(</a:t>
            </a:r>
            <a:r>
              <a:rPr lang="en-US" altLang="ko-KR" dirty="0"/>
              <a:t>Double Buffering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이라 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682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155</Words>
  <Application>Microsoft Office PowerPoint</Application>
  <PresentationFormat>와이드스크린</PresentationFormat>
  <Paragraphs>43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Courier New</vt:lpstr>
      <vt:lpstr>Office 테마</vt:lpstr>
      <vt:lpstr>DirectX_Device</vt:lpstr>
      <vt:lpstr>Direct3D Device</vt:lpstr>
      <vt:lpstr>흐름</vt:lpstr>
      <vt:lpstr>디바이스(IDirect3DDevice9) 객체 만들기</vt:lpstr>
      <vt:lpstr>PowerPoint 프레젠테이션</vt:lpstr>
      <vt:lpstr>장면 연출 흐름</vt:lpstr>
      <vt:lpstr>PowerPoint 프레젠테이션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DirectX_Device</dc:title>
  <dc:creator>dongkey</dc:creator>
  <cp:lastModifiedBy>dongkey</cp:lastModifiedBy>
  <cp:revision>6</cp:revision>
  <dcterms:created xsi:type="dcterms:W3CDTF">2017-01-01T14:49:22Z</dcterms:created>
  <dcterms:modified xsi:type="dcterms:W3CDTF">2017-01-01T17:57:34Z</dcterms:modified>
</cp:coreProperties>
</file>