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3E3B-FA95-40F9-861B-939608ECA06D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788E-4A03-4776-9FAB-CCEB87137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2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3E3B-FA95-40F9-861B-939608ECA06D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788E-4A03-4776-9FAB-CCEB87137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3E3B-FA95-40F9-861B-939608ECA06D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788E-4A03-4776-9FAB-CCEB87137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1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3E3B-FA95-40F9-861B-939608ECA06D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788E-4A03-4776-9FAB-CCEB87137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6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3E3B-FA95-40F9-861B-939608ECA06D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788E-4A03-4776-9FAB-CCEB87137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7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3E3B-FA95-40F9-861B-939608ECA06D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788E-4A03-4776-9FAB-CCEB87137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6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3E3B-FA95-40F9-861B-939608ECA06D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788E-4A03-4776-9FAB-CCEB87137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74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3E3B-FA95-40F9-861B-939608ECA06D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788E-4A03-4776-9FAB-CCEB87137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3E3B-FA95-40F9-861B-939608ECA06D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788E-4A03-4776-9FAB-CCEB87137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6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3E3B-FA95-40F9-861B-939608ECA06D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788E-4A03-4776-9FAB-CCEB87137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4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3E3B-FA95-40F9-861B-939608ECA06D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788E-4A03-4776-9FAB-CCEB87137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7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3E3B-FA95-40F9-861B-939608ECA06D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788E-4A03-4776-9FAB-CCEB87137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1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Sprite &amp; Texture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23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스프라이트</a:t>
            </a:r>
            <a:r>
              <a:rPr lang="en-US" altLang="ko-KR" b="1" dirty="0"/>
              <a:t>(ID3DXSprite) </a:t>
            </a:r>
            <a:r>
              <a:rPr lang="ko-KR" altLang="en-US" b="1" dirty="0"/>
              <a:t>객체 </a:t>
            </a:r>
            <a:r>
              <a:rPr lang="ko-KR" altLang="en-US" b="1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3D </a:t>
            </a:r>
            <a:r>
              <a:rPr lang="ko-KR" altLang="en-US" dirty="0" err="1"/>
              <a:t>폴리곤</a:t>
            </a:r>
            <a:r>
              <a:rPr lang="en-US" altLang="ko-KR" dirty="0"/>
              <a:t>(Polygon)</a:t>
            </a:r>
            <a:r>
              <a:rPr lang="ko-KR" altLang="en-US" dirty="0"/>
              <a:t>을 이용해서 </a:t>
            </a:r>
            <a:r>
              <a:rPr lang="en-US" altLang="ko-KR" dirty="0"/>
              <a:t>2D</a:t>
            </a:r>
            <a:r>
              <a:rPr lang="ko-KR" altLang="en-US" dirty="0"/>
              <a:t>를 얼마든지 엄밀히 표현할 수 있어서 엄밀히 말한다면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err="1"/>
              <a:t>스프라이트</a:t>
            </a:r>
            <a:r>
              <a:rPr lang="en-US" altLang="ko-KR" dirty="0"/>
              <a:t>(ID3DXSprite) </a:t>
            </a:r>
            <a:r>
              <a:rPr lang="ko-KR" altLang="en-US" dirty="0"/>
              <a:t>객체는 필요가 없습니다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하지만</a:t>
            </a:r>
            <a:r>
              <a:rPr lang="en-US" altLang="ko-KR" dirty="0"/>
              <a:t> </a:t>
            </a:r>
            <a:r>
              <a:rPr lang="en-US" altLang="ko-KR" dirty="0" smtClean="0"/>
              <a:t>3D</a:t>
            </a:r>
            <a:r>
              <a:rPr lang="ko-KR" altLang="en-US" dirty="0"/>
              <a:t>로 </a:t>
            </a:r>
            <a:r>
              <a:rPr lang="en-US" altLang="ko-KR" dirty="0"/>
              <a:t>2D</a:t>
            </a:r>
            <a:r>
              <a:rPr lang="ko-KR" altLang="en-US" dirty="0"/>
              <a:t>를 표현할 때 여러 해야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할 작업들이 많이 있으므로 </a:t>
            </a:r>
            <a:r>
              <a:rPr lang="en-US" altLang="ko-KR" dirty="0"/>
              <a:t>2D </a:t>
            </a:r>
            <a:r>
              <a:rPr lang="ko-KR" altLang="en-US" dirty="0"/>
              <a:t>전용 객체가 필요하며 이것을 </a:t>
            </a:r>
            <a:r>
              <a:rPr lang="en-US" altLang="ko-KR" dirty="0"/>
              <a:t>DirectX</a:t>
            </a:r>
            <a:r>
              <a:rPr lang="ko-KR" altLang="en-US" dirty="0"/>
              <a:t>는 </a:t>
            </a:r>
            <a:r>
              <a:rPr lang="ko-KR" altLang="en-US" dirty="0" err="1"/>
              <a:t>스프라이트</a:t>
            </a:r>
            <a:r>
              <a:rPr lang="en-US" altLang="ko-KR" dirty="0"/>
              <a:t>(ID3DXSprite) </a:t>
            </a:r>
            <a:r>
              <a:rPr lang="ko-KR" altLang="en-US" dirty="0" smtClean="0"/>
              <a:t>라는 </a:t>
            </a:r>
            <a:r>
              <a:rPr lang="ko-KR" altLang="en-US" dirty="0"/>
              <a:t>객체로 지원을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65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433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디바이스를 생성한 다음에 </a:t>
            </a: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만듭니다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디바이스 </a:t>
            </a:r>
            <a:r>
              <a:rPr lang="en-US" altLang="ko-KR" dirty="0" err="1" smtClean="0"/>
              <a:t>BeginScene~EndScene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사이에서 </a:t>
            </a:r>
            <a:r>
              <a:rPr lang="en-US" altLang="ko-KR" dirty="0" smtClean="0"/>
              <a:t>Sprite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Begin~End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안에서 </a:t>
            </a:r>
            <a:r>
              <a:rPr lang="en-US" altLang="ko-KR" dirty="0" smtClean="0"/>
              <a:t>Draw</a:t>
            </a:r>
            <a:r>
              <a:rPr lang="ko-KR" altLang="en-US" dirty="0" smtClean="0"/>
              <a:t>를 해줘야 합니다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객체를 지울 때는 디바이스 전에 지워야 합니다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469" y="3214073"/>
            <a:ext cx="3552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7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텍스처 </a:t>
            </a:r>
            <a:r>
              <a:rPr lang="en-US" altLang="ko-KR" dirty="0" smtClean="0"/>
              <a:t>(</a:t>
            </a:r>
            <a:r>
              <a:rPr lang="en-US" altLang="ko-KR" dirty="0"/>
              <a:t>ID3DXTexture9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DirectX</a:t>
            </a:r>
            <a:r>
              <a:rPr lang="ko-KR" altLang="en-US" dirty="0"/>
              <a:t>는 </a:t>
            </a:r>
            <a:r>
              <a:rPr lang="en-US" altLang="ko-KR" dirty="0"/>
              <a:t>2D, 3D</a:t>
            </a:r>
            <a:r>
              <a:rPr lang="ko-KR" altLang="en-US" dirty="0"/>
              <a:t>의 장면 연출에 대한 모든 이미지를 텍스처</a:t>
            </a:r>
            <a:r>
              <a:rPr lang="en-US" altLang="ko-KR" dirty="0"/>
              <a:t>(ID3DXTexture9)</a:t>
            </a:r>
            <a:r>
              <a:rPr lang="ko-KR" altLang="en-US" dirty="0"/>
              <a:t>라는 </a:t>
            </a:r>
            <a:r>
              <a:rPr lang="ko-KR" altLang="en-US" dirty="0" smtClean="0"/>
              <a:t>객체를 이용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/>
              <a:t>스프라이트는</a:t>
            </a:r>
            <a:r>
              <a:rPr lang="ko-KR" altLang="en-US" dirty="0"/>
              <a:t> 이 텍스처 객체를 </a:t>
            </a:r>
            <a:r>
              <a:rPr lang="en-US" altLang="ko-KR" dirty="0"/>
              <a:t>Draw() </a:t>
            </a:r>
            <a:r>
              <a:rPr lang="ko-KR" altLang="en-US" dirty="0"/>
              <a:t>함수의 인수로 받아서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화면에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이 객체는 </a:t>
            </a:r>
            <a:r>
              <a:rPr lang="ko-KR" altLang="en-US" dirty="0" err="1"/>
              <a:t>스프라이트와</a:t>
            </a:r>
            <a:r>
              <a:rPr lang="ko-KR" altLang="en-US" dirty="0"/>
              <a:t> 마찬가지로 디바이스를 통해서 생성</a:t>
            </a:r>
          </a:p>
        </p:txBody>
      </p:sp>
    </p:spTree>
    <p:extLst>
      <p:ext uri="{BB962C8B-B14F-4D97-AF65-F5344CB8AC3E}">
        <p14:creationId xmlns:p14="http://schemas.microsoft.com/office/powerpoint/2010/main" val="118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D3DXCreateTextureFromFileEX()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그런데 이 </a:t>
            </a:r>
            <a:r>
              <a:rPr lang="en-US" altLang="ko-KR" dirty="0"/>
              <a:t>D3DXCreateTextureFromFile() </a:t>
            </a:r>
            <a:r>
              <a:rPr lang="ko-KR" altLang="en-US" dirty="0"/>
              <a:t>함수는 </a:t>
            </a:r>
            <a:r>
              <a:rPr lang="en-US" altLang="ko-KR" dirty="0"/>
              <a:t>2D</a:t>
            </a:r>
            <a:r>
              <a:rPr lang="ko-KR" altLang="en-US" dirty="0"/>
              <a:t>에서는 사용을 안 하는 것이 좋습니다</a:t>
            </a:r>
            <a:r>
              <a:rPr lang="en-US" altLang="ko-KR" dirty="0"/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왜냐하면 </a:t>
            </a:r>
            <a:r>
              <a:rPr lang="en-US" altLang="ko-KR" dirty="0"/>
              <a:t>2D</a:t>
            </a:r>
            <a:r>
              <a:rPr lang="ko-KR" altLang="en-US" dirty="0"/>
              <a:t>인 경우 픽셀을 대부분 도트 작업을 통해서 만들고</a:t>
            </a:r>
            <a:r>
              <a:rPr lang="en-US" altLang="ko-KR" dirty="0"/>
              <a:t>, </a:t>
            </a:r>
            <a:r>
              <a:rPr lang="ko-KR" altLang="en-US" dirty="0"/>
              <a:t>또한 텍스처를 확대하거나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축소해도 픽셀 사이를 보간 하는 </a:t>
            </a:r>
            <a:r>
              <a:rPr lang="ko-KR" altLang="en-US" dirty="0" err="1"/>
              <a:t>필터링을</a:t>
            </a:r>
            <a:r>
              <a:rPr lang="ko-KR" altLang="en-US" dirty="0"/>
              <a:t> 안 거치게 하는 것이 보통인데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D3DXCreateTextureFromFile() </a:t>
            </a:r>
            <a:r>
              <a:rPr lang="ko-KR" altLang="en-US" dirty="0"/>
              <a:t>함수는 생성할 때 </a:t>
            </a:r>
            <a:r>
              <a:rPr lang="ko-KR" altLang="en-US" dirty="0" err="1"/>
              <a:t>필터링</a:t>
            </a:r>
            <a:r>
              <a:rPr lang="ko-KR" altLang="en-US" dirty="0"/>
              <a:t> 옵션이 디폴트로 설정이 되어 있어서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2D </a:t>
            </a:r>
            <a:r>
              <a:rPr lang="ko-KR" altLang="en-US" dirty="0"/>
              <a:t>게임 제작에서는 적합하지 않습니다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91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032" y="1238405"/>
            <a:ext cx="7253748" cy="46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9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87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Sprite &amp; Texture</vt:lpstr>
      <vt:lpstr>스프라이트(ID3DXSprite) 객체 생성</vt:lpstr>
      <vt:lpstr>흐름</vt:lpstr>
      <vt:lpstr>텍스처 (ID3DXTexture9)</vt:lpstr>
      <vt:lpstr>D3DXCreateTextureFromFileEX()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스프라이트 객체 생성</dc:title>
  <dc:creator>dongkey</dc:creator>
  <cp:lastModifiedBy>dongkey</cp:lastModifiedBy>
  <cp:revision>3</cp:revision>
  <dcterms:created xsi:type="dcterms:W3CDTF">2017-01-08T22:04:34Z</dcterms:created>
  <dcterms:modified xsi:type="dcterms:W3CDTF">2017-01-08T22:58:25Z</dcterms:modified>
</cp:coreProperties>
</file>