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FC55-FC86-47A6-AE47-0F20D5BF52B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091-ECD0-4082-B79E-85F2DC3B7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6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FC55-FC86-47A6-AE47-0F20D5BF52B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091-ECD0-4082-B79E-85F2DC3B7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7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FC55-FC86-47A6-AE47-0F20D5BF52B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091-ECD0-4082-B79E-85F2DC3B7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6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FC55-FC86-47A6-AE47-0F20D5BF52B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091-ECD0-4082-B79E-85F2DC3B7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6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FC55-FC86-47A6-AE47-0F20D5BF52B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091-ECD0-4082-B79E-85F2DC3B7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89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FC55-FC86-47A6-AE47-0F20D5BF52B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091-ECD0-4082-B79E-85F2DC3B7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0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FC55-FC86-47A6-AE47-0F20D5BF52B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091-ECD0-4082-B79E-85F2DC3B7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FC55-FC86-47A6-AE47-0F20D5BF52B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091-ECD0-4082-B79E-85F2DC3B7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2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FC55-FC86-47A6-AE47-0F20D5BF52B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091-ECD0-4082-B79E-85F2DC3B7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7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FC55-FC86-47A6-AE47-0F20D5BF52B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091-ECD0-4082-B79E-85F2DC3B7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9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FC55-FC86-47A6-AE47-0F20D5BF52B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091-ECD0-4082-B79E-85F2DC3B7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0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1FC55-FC86-47A6-AE47-0F20D5BF52B0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C091-ECD0-4082-B79E-85F2DC3B7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2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Texture(Sprite)</a:t>
            </a:r>
            <a:br>
              <a:rPr lang="en-US" altLang="ko-KR" dirty="0" smtClean="0"/>
            </a:br>
            <a:r>
              <a:rPr lang="en-US" altLang="ko-KR" dirty="0" smtClean="0"/>
              <a:t>Animation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khd2183@gmail.com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47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Texture(Sprite) Animation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텍스처 애니메이션은 영화 필름처럼 이미지를 프레임마다 하나 그린 것을 시간 간격에 따라 </a:t>
            </a:r>
            <a:r>
              <a:rPr lang="ko-KR" altLang="en-US" dirty="0" smtClean="0"/>
              <a:t>연속적으로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409614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시간얻어오기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//winmm.lib </a:t>
            </a:r>
            <a:r>
              <a:rPr lang="ko-KR" altLang="en-US" dirty="0" smtClean="0"/>
              <a:t>파일과 </a:t>
            </a:r>
            <a:r>
              <a:rPr lang="en-US" altLang="ko-KR" dirty="0" err="1" smtClean="0"/>
              <a:t>mmsystem</a:t>
            </a:r>
            <a:r>
              <a:rPr lang="en-US" altLang="ko-KR" dirty="0" smtClean="0"/>
              <a:t> </a:t>
            </a:r>
            <a:r>
              <a:rPr lang="ko-KR" altLang="en-US" dirty="0" smtClean="0"/>
              <a:t>헤더 파일 필요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accent1"/>
                </a:solidFill>
              </a:rPr>
              <a:t>GetTickCount</a:t>
            </a:r>
            <a:r>
              <a:rPr lang="en-US" altLang="ko-KR" dirty="0" smtClean="0">
                <a:solidFill>
                  <a:schemeClr val="accent1"/>
                </a:solidFill>
              </a:rPr>
              <a:t>() </a:t>
            </a:r>
            <a:r>
              <a:rPr lang="en-US" altLang="ko-KR" dirty="0" smtClean="0"/>
              <a:t>: </a:t>
            </a:r>
            <a:r>
              <a:rPr lang="en-US" altLang="ko-KR" sz="2400" dirty="0"/>
              <a:t>OS</a:t>
            </a:r>
            <a:r>
              <a:rPr lang="ko-KR" altLang="en-US" sz="2400" dirty="0"/>
              <a:t>부팅할 때부터 지나간 시간을 </a:t>
            </a:r>
            <a:r>
              <a:rPr lang="en-US" altLang="ko-KR" sz="2400" u="sng" dirty="0" err="1"/>
              <a:t>msec</a:t>
            </a:r>
            <a:r>
              <a:rPr lang="en-US" altLang="ko-KR" sz="2400" u="sng" dirty="0"/>
              <a:t> </a:t>
            </a:r>
            <a:r>
              <a:rPr lang="ko-KR" altLang="en-US" sz="2400" u="sng" dirty="0"/>
              <a:t>단위</a:t>
            </a:r>
            <a:r>
              <a:rPr lang="ko-KR" altLang="en-US" sz="2400" dirty="0"/>
              <a:t>로 돌려주는 함수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/>
              <a:t>카운트는 </a:t>
            </a:r>
            <a:r>
              <a:rPr lang="en-US" altLang="ko-KR" sz="2400" dirty="0"/>
              <a:t>32</a:t>
            </a:r>
            <a:r>
              <a:rPr lang="ko-KR" altLang="en-US" sz="2400" dirty="0" err="1"/>
              <a:t>비트값이므로</a:t>
            </a:r>
            <a:r>
              <a:rPr lang="ko-KR" altLang="en-US" sz="2400" dirty="0"/>
              <a:t> 최대 </a:t>
            </a:r>
            <a:r>
              <a:rPr lang="en-US" altLang="ko-KR" sz="2400" dirty="0"/>
              <a:t>49.7</a:t>
            </a:r>
            <a:r>
              <a:rPr lang="ko-KR" altLang="en-US" sz="2400" dirty="0"/>
              <a:t>일간의 카운트를 유지할 수 있다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accent1"/>
                </a:solidFill>
              </a:rPr>
              <a:t>timeGetTime</a:t>
            </a:r>
            <a:r>
              <a:rPr lang="en-US" altLang="ko-KR" dirty="0" smtClean="0">
                <a:solidFill>
                  <a:schemeClr val="accent1"/>
                </a:solidFill>
              </a:rPr>
              <a:t>() </a:t>
            </a:r>
            <a:r>
              <a:rPr lang="en-US" altLang="ko-KR" dirty="0" smtClean="0"/>
              <a:t>: </a:t>
            </a:r>
            <a:r>
              <a:rPr lang="ko-KR" altLang="en-US" sz="2400" dirty="0" smtClean="0"/>
              <a:t>윈도우</a:t>
            </a:r>
            <a:r>
              <a:rPr lang="en-US" altLang="ko-KR" sz="2400" dirty="0"/>
              <a:t>(</a:t>
            </a:r>
            <a:r>
              <a:rPr lang="ko-KR" altLang="en-US" sz="2400" dirty="0"/>
              <a:t>운영체제</a:t>
            </a:r>
            <a:r>
              <a:rPr lang="en-US" altLang="ko-KR" sz="2400" dirty="0"/>
              <a:t>)</a:t>
            </a:r>
            <a:r>
              <a:rPr lang="ko-KR" altLang="en-US" sz="2400" dirty="0"/>
              <a:t>가 시작되어서 지금까지 흐른 시간을 </a:t>
            </a:r>
            <a:r>
              <a:rPr lang="en-US" altLang="ko-KR" sz="2400" dirty="0"/>
              <a:t>1/1000 </a:t>
            </a:r>
            <a:r>
              <a:rPr lang="ko-KR" altLang="en-US" sz="2400" dirty="0"/>
              <a:t>초 </a:t>
            </a:r>
            <a:r>
              <a:rPr lang="en-US" altLang="ko-KR" sz="2400" dirty="0"/>
              <a:t>(milliseconds) </a:t>
            </a:r>
            <a:r>
              <a:rPr lang="ko-KR" altLang="en-US" sz="2400" dirty="0"/>
              <a:t>단위로 </a:t>
            </a:r>
            <a:r>
              <a:rPr lang="en-US" altLang="ko-KR" sz="2400" dirty="0"/>
              <a:t>DWORD</a:t>
            </a:r>
            <a:r>
              <a:rPr lang="ko-KR" altLang="en-US" sz="2400" dirty="0"/>
              <a:t>형을 </a:t>
            </a:r>
            <a:r>
              <a:rPr lang="ko-KR" altLang="en-US" sz="2400" dirty="0" smtClean="0"/>
              <a:t>리턴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ko-KR" altLang="en-US" dirty="0"/>
              <a:t>만일 윈도우가 뜨고 </a:t>
            </a:r>
            <a:r>
              <a:rPr lang="en-US" altLang="ko-KR" dirty="0"/>
              <a:t>1</a:t>
            </a:r>
            <a:r>
              <a:rPr lang="ko-KR" altLang="en-US" dirty="0"/>
              <a:t>분이 지났다면 이 함수는 </a:t>
            </a:r>
            <a:r>
              <a:rPr lang="en-US" altLang="ko-KR" dirty="0"/>
              <a:t>60,000</a:t>
            </a:r>
            <a:r>
              <a:rPr lang="ko-KR" altLang="en-US" dirty="0"/>
              <a:t>을 리턴</a:t>
            </a:r>
            <a:r>
              <a:rPr lang="en-US" altLang="ko-KR" dirty="0"/>
              <a:t>. (</a:t>
            </a:r>
            <a:r>
              <a:rPr lang="ko-KR" altLang="en-US" dirty="0"/>
              <a:t>부팅 시간은 제외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954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21" y="1256278"/>
            <a:ext cx="8077758" cy="3410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121" y="5029197"/>
            <a:ext cx="6102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D3DXIMAGE_INFO 	: Image</a:t>
            </a:r>
            <a:r>
              <a:rPr lang="ko-KR" altLang="en-US" dirty="0" smtClean="0"/>
              <a:t>의 정보를 위한 객체</a:t>
            </a:r>
            <a:endParaRPr lang="en-US" altLang="ko-KR" dirty="0" smtClean="0"/>
          </a:p>
          <a:p>
            <a:r>
              <a:rPr lang="en-US" altLang="ko-KR" dirty="0" smtClean="0"/>
              <a:t>LPDIRECT3DTEXTURE9	: </a:t>
            </a:r>
            <a:r>
              <a:rPr lang="ko-KR" altLang="en-US" dirty="0" err="1" smtClean="0"/>
              <a:t>텍스쳐의</a:t>
            </a:r>
            <a:r>
              <a:rPr lang="ko-KR" altLang="en-US" dirty="0" smtClean="0"/>
              <a:t> 정보를 가지는 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90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35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Texture(Sprite) Animation</vt:lpstr>
      <vt:lpstr>Texture(Sprite) Animation</vt:lpstr>
      <vt:lpstr>시간얻어오기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Texture(Sprite) Animation</dc:title>
  <dc:creator>dongkey</dc:creator>
  <cp:lastModifiedBy>dongkey</cp:lastModifiedBy>
  <cp:revision>3</cp:revision>
  <dcterms:created xsi:type="dcterms:W3CDTF">2017-01-10T05:57:20Z</dcterms:created>
  <dcterms:modified xsi:type="dcterms:W3CDTF">2017-01-10T08:05:39Z</dcterms:modified>
</cp:coreProperties>
</file>