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DF76-7492-476B-9090-4BA63530A644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2068-9EA6-4F58-8F9B-FDE591F7B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5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DF76-7492-476B-9090-4BA63530A644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2068-9EA6-4F58-8F9B-FDE591F7B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1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DF76-7492-476B-9090-4BA63530A644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2068-9EA6-4F58-8F9B-FDE591F7B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7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DF76-7492-476B-9090-4BA63530A644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2068-9EA6-4F58-8F9B-FDE591F7B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2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DF76-7492-476B-9090-4BA63530A644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2068-9EA6-4F58-8F9B-FDE591F7B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DF76-7492-476B-9090-4BA63530A644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2068-9EA6-4F58-8F9B-FDE591F7B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7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DF76-7492-476B-9090-4BA63530A644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2068-9EA6-4F58-8F9B-FDE591F7B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DF76-7492-476B-9090-4BA63530A644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2068-9EA6-4F58-8F9B-FDE591F7B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5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DF76-7492-476B-9090-4BA63530A644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2068-9EA6-4F58-8F9B-FDE591F7B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0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DF76-7492-476B-9090-4BA63530A644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2068-9EA6-4F58-8F9B-FDE591F7B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DF76-7492-476B-9090-4BA63530A644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2068-9EA6-4F58-8F9B-FDE591F7B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DF76-7492-476B-9090-4BA63530A644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82068-9EA6-4F58-8F9B-FDE591F7B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25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Matrix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6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태양계 만들어보기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태양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중앙사각형 이미지는 자전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배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지구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태양을 기점으로 공전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자전</a:t>
            </a:r>
            <a:r>
              <a:rPr lang="en-US" altLang="ko-KR" dirty="0" smtClean="0"/>
              <a:t>(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지구를 기점으로 공전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0.25</a:t>
            </a:r>
            <a:r>
              <a:rPr lang="ko-KR" altLang="en-US" dirty="0" smtClean="0"/>
              <a:t>배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06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회전과 크기 변환을 위해서 </a:t>
            </a:r>
            <a:r>
              <a:rPr lang="ko-KR" altLang="en-US" dirty="0" err="1"/>
              <a:t>스프라이트에</a:t>
            </a:r>
            <a:r>
              <a:rPr lang="ko-KR" altLang="en-US" dirty="0"/>
              <a:t> 행렬을 설정을 해야 </a:t>
            </a:r>
            <a:r>
              <a:rPr lang="ko-KR" altLang="en-US" dirty="0" smtClean="0"/>
              <a:t>합니다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4x4 </a:t>
            </a:r>
            <a:r>
              <a:rPr lang="ko-KR" altLang="en-US" dirty="0" smtClean="0"/>
              <a:t>행렬을 단위 행렬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항등</a:t>
            </a:r>
            <a:r>
              <a:rPr lang="ko-KR" altLang="en-US" dirty="0" smtClean="0"/>
              <a:t> 행렬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만든다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스프라이트의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SetTransform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Draw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주의점 </a:t>
            </a:r>
            <a:r>
              <a:rPr lang="en-US" altLang="ko-KR" dirty="0" smtClean="0"/>
              <a:t>Draw() </a:t>
            </a:r>
            <a:r>
              <a:rPr lang="ko-KR" altLang="en-US" dirty="0" err="1" smtClean="0"/>
              <a:t>끝난뒤</a:t>
            </a:r>
            <a:r>
              <a:rPr lang="ko-KR" altLang="en-US" dirty="0" smtClean="0"/>
              <a:t> 다음 사용에 영향을 주지 않도록 </a:t>
            </a:r>
            <a:r>
              <a:rPr lang="ko-KR" altLang="en-US" dirty="0" err="1" smtClean="0"/>
              <a:t>스프라이트의</a:t>
            </a:r>
            <a:r>
              <a:rPr lang="ko-KR" altLang="en-US" dirty="0" smtClean="0"/>
              <a:t> 행렬을 단위행렬로 초기화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510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352" y="2067165"/>
            <a:ext cx="58172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2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왼쪽 상단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830" y="365125"/>
            <a:ext cx="3086819" cy="23089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77336"/>
            <a:ext cx="9225453" cy="14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9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중앙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좌 상단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1903"/>
            <a:ext cx="7972425" cy="2847975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1574" y="382411"/>
            <a:ext cx="3086819" cy="23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중앙 </a:t>
            </a:r>
            <a:r>
              <a:rPr lang="en-US" altLang="ko-KR" dirty="0" smtClean="0"/>
              <a:t>( </a:t>
            </a:r>
            <a:r>
              <a:rPr lang="ko-KR" altLang="en-US" dirty="0"/>
              <a:t>우</a:t>
            </a:r>
            <a:r>
              <a:rPr lang="ko-KR" altLang="en-US" dirty="0" smtClean="0"/>
              <a:t> 상단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574" y="382411"/>
            <a:ext cx="3086819" cy="23089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8989"/>
            <a:ext cx="81343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1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중앙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좌 하단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574" y="382411"/>
            <a:ext cx="3086819" cy="23089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9758"/>
            <a:ext cx="79533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3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중앙 </a:t>
            </a:r>
            <a:r>
              <a:rPr lang="en-US" altLang="ko-KR" dirty="0" smtClean="0"/>
              <a:t>( </a:t>
            </a:r>
            <a:r>
              <a:rPr lang="ko-KR" altLang="en-US" dirty="0"/>
              <a:t>우</a:t>
            </a:r>
            <a:r>
              <a:rPr lang="ko-KR" altLang="en-US" dirty="0" smtClean="0"/>
              <a:t> </a:t>
            </a:r>
            <a:r>
              <a:rPr lang="ko-KR" altLang="en-US" dirty="0"/>
              <a:t>하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574" y="382411"/>
            <a:ext cx="3086819" cy="23089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2003"/>
            <a:ext cx="8039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7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우측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1942"/>
            <a:ext cx="5812766" cy="5063840"/>
          </a:xfrm>
          <a:prstGeom prst="rect">
            <a:avLst/>
          </a:prstGeom>
        </p:spPr>
      </p:pic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706" y="365125"/>
            <a:ext cx="3086819" cy="23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4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106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Matrix 사용</vt:lpstr>
      <vt:lpstr>행렬설정</vt:lpstr>
      <vt:lpstr>예제 결과</vt:lpstr>
      <vt:lpstr>왼쪽 상단</vt:lpstr>
      <vt:lpstr>중앙 ( 좌 상단 )</vt:lpstr>
      <vt:lpstr>중앙 ( 우 상단 )</vt:lpstr>
      <vt:lpstr>중앙 ( 좌 하단 )</vt:lpstr>
      <vt:lpstr>중앙 ( 우 하단 )</vt:lpstr>
      <vt:lpstr>우측 </vt:lpstr>
      <vt:lpstr>실습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사용</dc:title>
  <dc:creator>dongkey</dc:creator>
  <cp:lastModifiedBy>dongkey</cp:lastModifiedBy>
  <cp:revision>5</cp:revision>
  <dcterms:created xsi:type="dcterms:W3CDTF">2017-01-10T08:12:32Z</dcterms:created>
  <dcterms:modified xsi:type="dcterms:W3CDTF">2017-01-11T01:38:41Z</dcterms:modified>
</cp:coreProperties>
</file>