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5"/>
    <p:restoredTop sz="95853"/>
  </p:normalViewPr>
  <p:slideViewPr>
    <p:cSldViewPr snapToGrid="0" snapToObjects="1">
      <p:cViewPr varScale="1">
        <p:scale>
          <a:sx n="97" d="100"/>
          <a:sy n="97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628C4-6A85-664A-862E-A57016E0D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79EF96-FD55-F34E-B9BC-76E765EDE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F2F04-537C-2846-96CE-C87C735A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7D433-298B-1A47-BF62-4E57D4EB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C920B-6936-4246-BD63-1901FE4E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478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9BAC6-7A49-1C40-88F9-89522CA3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02DAC-F8DC-8945-B0AE-12C66B03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32C0F-3AE4-5C49-B509-F60CF8F0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1FD8D-9915-7A46-900A-66B2F0E5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70D48-BA7D-2941-A29B-BD639FB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510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AC586-870C-6D48-916A-ECE21913F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01B0B-9C80-6541-A784-CA8ED4C0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FB253-1F23-8D44-9177-1BB788BB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4F211-DC9F-784F-AABE-3F693992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60325-1D5E-3F4D-9510-B75A2C6E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7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53DC-569C-9A4C-B1C7-42804BDC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FE7DF-F300-604C-B0B7-ADAFB27D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61735-F01A-484B-8086-D214995B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4E183-CE6A-8740-A5E5-54FEAFC0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EF2C4-333D-8647-8A19-0CC7A113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847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D430-D539-8842-8DB1-C70892CA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27F1A-D4A8-3940-8B24-685C23D91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BB75D-7A7D-C442-BE34-6AF1B55C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1588A-61D3-7648-AFE6-D5AA2947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8747D-274F-FA45-82FC-EE8CC347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1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F151A-287A-2A4A-8A04-D05C763E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1DF48-EF90-BD4C-B3BB-DAF038C84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76AAC-9257-E14A-B490-EE858A83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F8758-8522-D442-BA4A-690D019E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43EFA-503E-034B-A3CF-4E862A99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DD7E2-5B0F-1442-94F2-9A312559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482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1B67B-D0F4-904C-A13F-42E1692B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1A5A7-F523-AD43-91A0-9143B7B6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4B0DF-3246-524B-8344-A011C55B4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682698-2FB8-F944-9EBD-F11EBC72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CD4DB7-5691-F046-ABBC-BF1EA1195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59B98F-5D10-754B-9482-A79F3D70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44198-3E68-634C-8AEA-406DE958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50AB18-AAB1-A842-9795-052975F7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08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1CF47-12D7-FA43-B977-5B5F9970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6C5DDE-97A1-7C46-A053-67D17A07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D08A-B922-884C-839F-84003556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447AC8-3FE3-2641-AEBE-C4DBCE7D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02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4F988C-24F7-ED4A-B0A1-702BBEE2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323020-606B-1F4B-8AD0-960A7DC0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EA9F9-C50A-5146-B4CA-10C003AF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918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A91DD-52CC-E745-B1AB-0DEB16FA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7F5C7-4D37-2B45-84D2-9BB46810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4DF59-2204-7447-A783-A759A7EEA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58B0E-090E-E342-9E4E-9D6CB43E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A76DF-A8DE-DE44-BF9F-1DD42045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03F1A-8712-B24F-8998-F85C3DF7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662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6200-87A5-5241-B511-B1CEA9CB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F46548-0CF5-234F-8373-BC551CFB2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D38A1-1BE3-2D40-8399-0FDFB458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A2C4A-A227-A149-92FD-3B656E6A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745E9-9340-FB47-A4C3-B9548379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D69EC-87A5-6340-9565-42E8147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717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E7D63-17F4-2A42-82A1-27969FDB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3FEDC-07EF-FF45-A2A2-1857F9DD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4B481-F0DB-E249-9FFF-ABD63A59E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E143-DFA9-8B45-9B76-280421555413}" type="datetimeFigureOut">
              <a:rPr kumimoji="1" lang="ko-Kore-KR" altLang="en-US" smtClean="0"/>
              <a:t>2021. 3. 7.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6E173-C12E-3D4B-BF15-903AF1AD1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B43A1-1607-4F47-B679-D56E71AD9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ACD9-2E91-7443-A5C1-C9C9A26861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71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donglee99/JAVA-String-&#53364;&#47000;&#49828;-&#51221;&#47532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7334-6DDE-C542-9E68-94EEDC01E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HeadLineA" pitchFamily="2" charset="-127"/>
                <a:ea typeface="HeadLineA" pitchFamily="2" charset="-127"/>
              </a:rPr>
              <a:t>자바</a:t>
            </a:r>
            <a:r>
              <a:rPr kumimoji="1" lang="ko-KR" altLang="en-US" dirty="0">
                <a:latin typeface="HeadLineA" pitchFamily="2" charset="-127"/>
                <a:ea typeface="HeadLineA" pitchFamily="2" charset="-127"/>
              </a:rPr>
              <a:t> </a:t>
            </a:r>
            <a:r>
              <a:rPr kumimoji="1" lang="en-US" altLang="ko-KR" dirty="0">
                <a:latin typeface="HeadLineA" pitchFamily="2" charset="-127"/>
                <a:ea typeface="HeadLineA" pitchFamily="2" charset="-127"/>
              </a:rPr>
              <a:t>String </a:t>
            </a:r>
            <a:r>
              <a:rPr kumimoji="1" lang="ko-KR" altLang="en-US" dirty="0">
                <a:latin typeface="HeadLineA" pitchFamily="2" charset="-127"/>
                <a:ea typeface="HeadLineA" pitchFamily="2" charset="-127"/>
              </a:rPr>
              <a:t>클래스 정리</a:t>
            </a:r>
            <a:endParaRPr kumimoji="1" lang="ko-Kore-KR" altLang="en-US" dirty="0">
              <a:latin typeface="HeadLineA" pitchFamily="2" charset="-127"/>
              <a:ea typeface="HeadLineA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564BA-CFE4-8140-80EE-5ABFF12C2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511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0D952-CAB1-4044-B519-03AA368B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HeadLineA" pitchFamily="2" charset="-127"/>
                <a:ea typeface="HeadLineA" pitchFamily="2" charset="-127"/>
              </a:rPr>
              <a:t>String </a:t>
            </a:r>
            <a:r>
              <a:rPr kumimoji="1" lang="ko-KR" altLang="en-US" dirty="0" err="1">
                <a:latin typeface="HeadLineA" pitchFamily="2" charset="-127"/>
                <a:ea typeface="HeadLineA" pitchFamily="2" charset="-127"/>
              </a:rPr>
              <a:t>클래스란</a:t>
            </a:r>
            <a:r>
              <a:rPr kumimoji="1" lang="en-US" altLang="ko-KR" dirty="0">
                <a:latin typeface="HeadLineA" pitchFamily="2" charset="-127"/>
                <a:ea typeface="HeadLineA" pitchFamily="2" charset="-127"/>
              </a:rPr>
              <a:t>?</a:t>
            </a:r>
            <a:endParaRPr kumimoji="1" lang="ko-Kore-KR" altLang="en-US" dirty="0">
              <a:latin typeface="HeadLineA" pitchFamily="2" charset="-127"/>
              <a:ea typeface="HeadLineA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46F86-0787-6541-A40F-5D09E793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3117850"/>
            <a:ext cx="4686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2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3FA2A-5E39-C941-AB85-4D3D501A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HeadLineA" pitchFamily="2" charset="-127"/>
                <a:ea typeface="HeadLineA" pitchFamily="2" charset="-127"/>
              </a:rPr>
              <a:t>선언</a:t>
            </a:r>
            <a:r>
              <a:rPr kumimoji="1" lang="ko-KR" altLang="en-US" dirty="0">
                <a:latin typeface="HeadLineA" pitchFamily="2" charset="-127"/>
                <a:ea typeface="HeadLineA" pitchFamily="2" charset="-127"/>
              </a:rPr>
              <a:t> 방법</a:t>
            </a:r>
            <a:endParaRPr kumimoji="1" lang="ko-Kore-KR" altLang="en-US" dirty="0">
              <a:latin typeface="HeadLineA" pitchFamily="2" charset="-127"/>
              <a:ea typeface="HeadLineA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20501F-D2EB-C748-BAC4-5BC68203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317750"/>
            <a:ext cx="9525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1D3A4-4B48-7B41-9779-AEF71B0B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HeadLineA" pitchFamily="2" charset="-127"/>
                <a:ea typeface="HeadLineA" pitchFamily="2" charset="-127"/>
              </a:rPr>
              <a:t>차이점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5086EF-2324-D742-A968-2ADD4C947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3429000"/>
            <a:ext cx="4991100" cy="1295400"/>
          </a:xfrm>
        </p:spPr>
      </p:pic>
    </p:spTree>
    <p:extLst>
      <p:ext uri="{BB962C8B-B14F-4D97-AF65-F5344CB8AC3E}">
        <p14:creationId xmlns:p14="http://schemas.microsoft.com/office/powerpoint/2010/main" val="25133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14023-FD48-2143-B301-C1E1B54F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HeadLineA" pitchFamily="2" charset="-127"/>
                <a:ea typeface="HeadLineA" pitchFamily="2" charset="-127"/>
              </a:rPr>
              <a:t>Equals</a:t>
            </a:r>
            <a:endParaRPr kumimoji="1" lang="ko-Kore-KR" altLang="en-US" dirty="0">
              <a:latin typeface="HeadLineA" pitchFamily="2" charset="-127"/>
              <a:ea typeface="HeadLineA" pitchFamily="2" charset="-127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EEF6FD4-2E10-DF4F-BBD1-2AC0F4423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094" y="1825625"/>
            <a:ext cx="4007811" cy="4351338"/>
          </a:xfrm>
        </p:spPr>
      </p:pic>
    </p:spTree>
    <p:extLst>
      <p:ext uri="{BB962C8B-B14F-4D97-AF65-F5344CB8AC3E}">
        <p14:creationId xmlns:p14="http://schemas.microsoft.com/office/powerpoint/2010/main" val="273769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BECB4-186E-7847-A52D-55AF732E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 외 </a:t>
            </a:r>
            <a:r>
              <a:rPr kumimoji="1" lang="ko-KR" altLang="en-US" dirty="0" err="1"/>
              <a:t>메소드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2230E-6CC6-7D4D-BAEA-D2CAAF4C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</a:t>
            </a:r>
            <a:r>
              <a:rPr kumimoji="1" lang="en" altLang="ko-Kore-KR" dirty="0" err="1">
                <a:hlinkClick r:id="rId2"/>
              </a:rPr>
              <a:t>velog.io</a:t>
            </a:r>
            <a:r>
              <a:rPr kumimoji="1" lang="en" altLang="ko-Kore-KR" dirty="0">
                <a:hlinkClick r:id="rId2"/>
              </a:rPr>
              <a:t>/@donglee99/JAVA-String-</a:t>
            </a:r>
            <a:r>
              <a:rPr kumimoji="1" lang="ko-KR" altLang="en-US" dirty="0">
                <a:hlinkClick r:id="rId2"/>
              </a:rPr>
              <a:t>클래스</a:t>
            </a:r>
            <a:r>
              <a:rPr kumimoji="1" lang="en-US" altLang="ko-KR" dirty="0">
                <a:hlinkClick r:id="rId2"/>
              </a:rPr>
              <a:t>-</a:t>
            </a:r>
            <a:r>
              <a:rPr kumimoji="1" lang="ko-KR" altLang="en-US" dirty="0">
                <a:hlinkClick r:id="rId2"/>
              </a:rPr>
              <a:t>정리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16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Macintosh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HeadLineA</vt:lpstr>
      <vt:lpstr>Arial</vt:lpstr>
      <vt:lpstr>Calibri</vt:lpstr>
      <vt:lpstr>Calibri Light</vt:lpstr>
      <vt:lpstr>Office 테마</vt:lpstr>
      <vt:lpstr>자바 String 클래스 정리</vt:lpstr>
      <vt:lpstr>String 클래스란?</vt:lpstr>
      <vt:lpstr>선언 방법</vt:lpstr>
      <vt:lpstr>차이점</vt:lpstr>
      <vt:lpstr>Equals</vt:lpstr>
      <vt:lpstr>그 외 메소드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String 클래스 정리</dc:title>
  <dc:creator>이동현</dc:creator>
  <cp:lastModifiedBy>이동현</cp:lastModifiedBy>
  <cp:revision>1</cp:revision>
  <dcterms:created xsi:type="dcterms:W3CDTF">2021-03-07T08:27:02Z</dcterms:created>
  <dcterms:modified xsi:type="dcterms:W3CDTF">2021-03-07T08:32:19Z</dcterms:modified>
</cp:coreProperties>
</file>