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533AA-4902-4BCC-A3D2-9008FE0FE91C}" v="505" dt="2023-05-05T18:22:28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2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동민" userId="825ca69b-fa69-462d-9375-3036904c6ab9" providerId="ADAL" clId="{C5B533AA-4902-4BCC-A3D2-9008FE0FE91C}"/>
    <pc:docChg chg="undo custSel addSld modSld">
      <pc:chgData name="문동민" userId="825ca69b-fa69-462d-9375-3036904c6ab9" providerId="ADAL" clId="{C5B533AA-4902-4BCC-A3D2-9008FE0FE91C}" dt="2023-05-05T18:23:05.312" v="1026" actId="1076"/>
      <pc:docMkLst>
        <pc:docMk/>
      </pc:docMkLst>
      <pc:sldChg chg="addSp delSp modSp new mod">
        <pc:chgData name="문동민" userId="825ca69b-fa69-462d-9375-3036904c6ab9" providerId="ADAL" clId="{C5B533AA-4902-4BCC-A3D2-9008FE0FE91C}" dt="2023-05-05T18:23:05.312" v="1026" actId="1076"/>
        <pc:sldMkLst>
          <pc:docMk/>
          <pc:sldMk cId="3476722675" sldId="257"/>
        </pc:sldMkLst>
        <pc:spChg chg="del">
          <ac:chgData name="문동민" userId="825ca69b-fa69-462d-9375-3036904c6ab9" providerId="ADAL" clId="{C5B533AA-4902-4BCC-A3D2-9008FE0FE91C}" dt="2023-05-05T15:27:00.073" v="1" actId="478"/>
          <ac:spMkLst>
            <pc:docMk/>
            <pc:sldMk cId="3476722675" sldId="257"/>
            <ac:spMk id="2" creationId="{B2ABF6BA-2CD9-8408-A0F7-FBF913DE9D40}"/>
          </ac:spMkLst>
        </pc:spChg>
        <pc:spChg chg="del">
          <ac:chgData name="문동민" userId="825ca69b-fa69-462d-9375-3036904c6ab9" providerId="ADAL" clId="{C5B533AA-4902-4BCC-A3D2-9008FE0FE91C}" dt="2023-05-05T15:27:00.073" v="1" actId="478"/>
          <ac:spMkLst>
            <pc:docMk/>
            <pc:sldMk cId="3476722675" sldId="257"/>
            <ac:spMk id="3" creationId="{90D12368-5260-F42E-1081-34A537187DFB}"/>
          </ac:spMkLst>
        </pc:spChg>
        <pc:spChg chg="add del mod">
          <ac:chgData name="문동민" userId="825ca69b-fa69-462d-9375-3036904c6ab9" providerId="ADAL" clId="{C5B533AA-4902-4BCC-A3D2-9008FE0FE91C}" dt="2023-05-05T15:34:55.649" v="62" actId="478"/>
          <ac:spMkLst>
            <pc:docMk/>
            <pc:sldMk cId="3476722675" sldId="257"/>
            <ac:spMk id="6" creationId="{A57C8275-0A2B-2D60-BF91-B673A7E1A872}"/>
          </ac:spMkLst>
        </pc:spChg>
        <pc:spChg chg="add del mod">
          <ac:chgData name="문동민" userId="825ca69b-fa69-462d-9375-3036904c6ab9" providerId="ADAL" clId="{C5B533AA-4902-4BCC-A3D2-9008FE0FE91C}" dt="2023-05-05T15:34:55.649" v="62" actId="478"/>
          <ac:spMkLst>
            <pc:docMk/>
            <pc:sldMk cId="3476722675" sldId="257"/>
            <ac:spMk id="7" creationId="{3A33EB0C-AB99-EAF6-FDF4-9F83291FF9EB}"/>
          </ac:spMkLst>
        </pc:spChg>
        <pc:spChg chg="add del">
          <ac:chgData name="문동민" userId="825ca69b-fa69-462d-9375-3036904c6ab9" providerId="ADAL" clId="{C5B533AA-4902-4BCC-A3D2-9008FE0FE91C}" dt="2023-05-05T15:33:36.465" v="49" actId="478"/>
          <ac:spMkLst>
            <pc:docMk/>
            <pc:sldMk cId="3476722675" sldId="257"/>
            <ac:spMk id="18" creationId="{F62CBFFF-6AC8-A385-04FE-9CA32A283407}"/>
          </ac:spMkLst>
        </pc:spChg>
        <pc:spChg chg="add del">
          <ac:chgData name="문동민" userId="825ca69b-fa69-462d-9375-3036904c6ab9" providerId="ADAL" clId="{C5B533AA-4902-4BCC-A3D2-9008FE0FE91C}" dt="2023-05-05T15:33:41.656" v="51" actId="478"/>
          <ac:spMkLst>
            <pc:docMk/>
            <pc:sldMk cId="3476722675" sldId="257"/>
            <ac:spMk id="19" creationId="{4905BC7F-CF47-D93A-414D-21C31D598942}"/>
          </ac:spMkLst>
        </pc:spChg>
        <pc:spChg chg="add del mod">
          <ac:chgData name="문동민" userId="825ca69b-fa69-462d-9375-3036904c6ab9" providerId="ADAL" clId="{C5B533AA-4902-4BCC-A3D2-9008FE0FE91C}" dt="2023-05-05T15:34:43.210" v="61" actId="478"/>
          <ac:spMkLst>
            <pc:docMk/>
            <pc:sldMk cId="3476722675" sldId="257"/>
            <ac:spMk id="22" creationId="{D1D625CD-E5BC-36B3-3CF2-1EB2210CEBAF}"/>
          </ac:spMkLst>
        </pc:spChg>
        <pc:spChg chg="add mod">
          <ac:chgData name="문동민" userId="825ca69b-fa69-462d-9375-3036904c6ab9" providerId="ADAL" clId="{C5B533AA-4902-4BCC-A3D2-9008FE0FE91C}" dt="2023-05-05T16:13:54.677" v="584" actId="1076"/>
          <ac:spMkLst>
            <pc:docMk/>
            <pc:sldMk cId="3476722675" sldId="257"/>
            <ac:spMk id="23" creationId="{D3436451-9619-43AD-C832-D9AD2E1BC823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24" creationId="{D43BF85E-744A-E9C3-E2D9-57426BCCB245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25" creationId="{09696019-A5A5-2507-844F-52FC77B17CA4}"/>
          </ac:spMkLst>
        </pc:spChg>
        <pc:spChg chg="add del mod">
          <ac:chgData name="문동민" userId="825ca69b-fa69-462d-9375-3036904c6ab9" providerId="ADAL" clId="{C5B533AA-4902-4BCC-A3D2-9008FE0FE91C}" dt="2023-05-05T15:45:59.264" v="93" actId="478"/>
          <ac:spMkLst>
            <pc:docMk/>
            <pc:sldMk cId="3476722675" sldId="257"/>
            <ac:spMk id="34" creationId="{43935F01-5A39-A1A5-BC9B-5B5D14A131BF}"/>
          </ac:spMkLst>
        </pc:spChg>
        <pc:spChg chg="add del mod">
          <ac:chgData name="문동민" userId="825ca69b-fa69-462d-9375-3036904c6ab9" providerId="ADAL" clId="{C5B533AA-4902-4BCC-A3D2-9008FE0FE91C}" dt="2023-05-05T15:46:44.292" v="103" actId="478"/>
          <ac:spMkLst>
            <pc:docMk/>
            <pc:sldMk cId="3476722675" sldId="257"/>
            <ac:spMk id="35" creationId="{8E66CBBD-9B46-70FF-153B-DB09FC8431B1}"/>
          </ac:spMkLst>
        </pc:spChg>
        <pc:spChg chg="add del mod">
          <ac:chgData name="문동민" userId="825ca69b-fa69-462d-9375-3036904c6ab9" providerId="ADAL" clId="{C5B533AA-4902-4BCC-A3D2-9008FE0FE91C}" dt="2023-05-05T15:47:04.515" v="107" actId="478"/>
          <ac:spMkLst>
            <pc:docMk/>
            <pc:sldMk cId="3476722675" sldId="257"/>
            <ac:spMk id="36" creationId="{F0CD31A5-71A4-9828-16AC-F4AD832FAAF9}"/>
          </ac:spMkLst>
        </pc:spChg>
        <pc:spChg chg="add del">
          <ac:chgData name="문동민" userId="825ca69b-fa69-462d-9375-3036904c6ab9" providerId="ADAL" clId="{C5B533AA-4902-4BCC-A3D2-9008FE0FE91C}" dt="2023-05-05T15:47:09.799" v="109" actId="478"/>
          <ac:spMkLst>
            <pc:docMk/>
            <pc:sldMk cId="3476722675" sldId="257"/>
            <ac:spMk id="37" creationId="{CD3FA3CA-31A1-B367-2E6A-56C401C7AF2C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38" creationId="{EB724F8B-1D9B-A069-821A-738A2BA577DB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39" creationId="{D7208802-4D04-FCEC-AD7B-7632B3BDDB2F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40" creationId="{82C8C66B-9A6E-E936-AF77-9189F788F842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41" creationId="{AC13A14C-1571-BFF2-4C75-C7D1E32C17C7}"/>
          </ac:spMkLst>
        </pc:spChg>
        <pc:spChg chg="add del mod">
          <ac:chgData name="문동민" userId="825ca69b-fa69-462d-9375-3036904c6ab9" providerId="ADAL" clId="{C5B533AA-4902-4BCC-A3D2-9008FE0FE91C}" dt="2023-05-05T15:50:31.689" v="200" actId="478"/>
          <ac:spMkLst>
            <pc:docMk/>
            <pc:sldMk cId="3476722675" sldId="257"/>
            <ac:spMk id="44" creationId="{C70A51B6-A7E0-34C9-F36E-17A8FA340D03}"/>
          </ac:spMkLst>
        </pc:spChg>
        <pc:spChg chg="add del">
          <ac:chgData name="문동민" userId="825ca69b-fa69-462d-9375-3036904c6ab9" providerId="ADAL" clId="{C5B533AA-4902-4BCC-A3D2-9008FE0FE91C}" dt="2023-05-05T15:51:16.776" v="202" actId="478"/>
          <ac:spMkLst>
            <pc:docMk/>
            <pc:sldMk cId="3476722675" sldId="257"/>
            <ac:spMk id="45" creationId="{B2A1C638-EC44-BBF6-2493-2B90DA98F04A}"/>
          </ac:spMkLst>
        </pc:spChg>
        <pc:spChg chg="add del mod">
          <ac:chgData name="문동민" userId="825ca69b-fa69-462d-9375-3036904c6ab9" providerId="ADAL" clId="{C5B533AA-4902-4BCC-A3D2-9008FE0FE91C}" dt="2023-05-05T15:52:21.679" v="212" actId="478"/>
          <ac:spMkLst>
            <pc:docMk/>
            <pc:sldMk cId="3476722675" sldId="257"/>
            <ac:spMk id="46" creationId="{209770A2-A6F3-E762-1A9C-53CE5FEE0E8C}"/>
          </ac:spMkLst>
        </pc:spChg>
        <pc:spChg chg="add del mod">
          <ac:chgData name="문동민" userId="825ca69b-fa69-462d-9375-3036904c6ab9" providerId="ADAL" clId="{C5B533AA-4902-4BCC-A3D2-9008FE0FE91C}" dt="2023-05-05T15:52:41.407" v="217" actId="478"/>
          <ac:spMkLst>
            <pc:docMk/>
            <pc:sldMk cId="3476722675" sldId="257"/>
            <ac:spMk id="47" creationId="{282925EC-7EF9-0B8B-942D-BCD9A554C516}"/>
          </ac:spMkLst>
        </pc:spChg>
        <pc:spChg chg="add del mod">
          <ac:chgData name="문동민" userId="825ca69b-fa69-462d-9375-3036904c6ab9" providerId="ADAL" clId="{C5B533AA-4902-4BCC-A3D2-9008FE0FE91C}" dt="2023-05-05T15:53:50.298" v="220" actId="478"/>
          <ac:spMkLst>
            <pc:docMk/>
            <pc:sldMk cId="3476722675" sldId="257"/>
            <ac:spMk id="48" creationId="{B977BBF3-8341-6265-F9C3-86C87C35515C}"/>
          </ac:spMkLst>
        </pc:spChg>
        <pc:spChg chg="add mod">
          <ac:chgData name="문동민" userId="825ca69b-fa69-462d-9375-3036904c6ab9" providerId="ADAL" clId="{C5B533AA-4902-4BCC-A3D2-9008FE0FE91C}" dt="2023-05-05T15:58:33.297" v="286" actId="164"/>
          <ac:spMkLst>
            <pc:docMk/>
            <pc:sldMk cId="3476722675" sldId="257"/>
            <ac:spMk id="49" creationId="{BABB56E4-1D76-DE2A-A7CD-525D63168A7C}"/>
          </ac:spMkLst>
        </pc:spChg>
        <pc:spChg chg="add mod">
          <ac:chgData name="문동민" userId="825ca69b-fa69-462d-9375-3036904c6ab9" providerId="ADAL" clId="{C5B533AA-4902-4BCC-A3D2-9008FE0FE91C}" dt="2023-05-05T16:10:06.724" v="528" actId="20577"/>
          <ac:spMkLst>
            <pc:docMk/>
            <pc:sldMk cId="3476722675" sldId="257"/>
            <ac:spMk id="55" creationId="{EF25202D-77BB-95BD-438C-07ADF3C7D06D}"/>
          </ac:spMkLst>
        </pc:spChg>
        <pc:spChg chg="add del mod">
          <ac:chgData name="문동민" userId="825ca69b-fa69-462d-9375-3036904c6ab9" providerId="ADAL" clId="{C5B533AA-4902-4BCC-A3D2-9008FE0FE91C}" dt="2023-05-05T16:10:14.445" v="532" actId="478"/>
          <ac:spMkLst>
            <pc:docMk/>
            <pc:sldMk cId="3476722675" sldId="257"/>
            <ac:spMk id="56" creationId="{359AF9FC-A455-CFC8-66FF-6DC660154871}"/>
          </ac:spMkLst>
        </pc:spChg>
        <pc:spChg chg="add del mod">
          <ac:chgData name="문동민" userId="825ca69b-fa69-462d-9375-3036904c6ab9" providerId="ADAL" clId="{C5B533AA-4902-4BCC-A3D2-9008FE0FE91C}" dt="2023-05-05T16:03:24.542" v="502" actId="478"/>
          <ac:spMkLst>
            <pc:docMk/>
            <pc:sldMk cId="3476722675" sldId="257"/>
            <ac:spMk id="58" creationId="{5854A10C-50C0-C6B4-7E13-2996F16CF62C}"/>
          </ac:spMkLst>
        </pc:spChg>
        <pc:spChg chg="add del mod">
          <ac:chgData name="문동민" userId="825ca69b-fa69-462d-9375-3036904c6ab9" providerId="ADAL" clId="{C5B533AA-4902-4BCC-A3D2-9008FE0FE91C}" dt="2023-05-05T16:03:24.542" v="502" actId="478"/>
          <ac:spMkLst>
            <pc:docMk/>
            <pc:sldMk cId="3476722675" sldId="257"/>
            <ac:spMk id="59" creationId="{2794D3CB-360C-2E69-28FA-B663C39AD29C}"/>
          </ac:spMkLst>
        </pc:spChg>
        <pc:spChg chg="add mod">
          <ac:chgData name="문동민" userId="825ca69b-fa69-462d-9375-3036904c6ab9" providerId="ADAL" clId="{C5B533AA-4902-4BCC-A3D2-9008FE0FE91C}" dt="2023-05-05T16:31:44.087" v="594" actId="164"/>
          <ac:spMkLst>
            <pc:docMk/>
            <pc:sldMk cId="3476722675" sldId="257"/>
            <ac:spMk id="66" creationId="{E7C1D8BC-2213-AA93-498F-9BBD414D96CC}"/>
          </ac:spMkLst>
        </pc:spChg>
        <pc:spChg chg="add mod">
          <ac:chgData name="문동민" userId="825ca69b-fa69-462d-9375-3036904c6ab9" providerId="ADAL" clId="{C5B533AA-4902-4BCC-A3D2-9008FE0FE91C}" dt="2023-05-05T16:31:44.087" v="594" actId="164"/>
          <ac:spMkLst>
            <pc:docMk/>
            <pc:sldMk cId="3476722675" sldId="257"/>
            <ac:spMk id="67" creationId="{3C98E92B-81C7-999E-5FC2-68469B6E437B}"/>
          </ac:spMkLst>
        </pc:spChg>
        <pc:spChg chg="add del mod">
          <ac:chgData name="문동민" userId="825ca69b-fa69-462d-9375-3036904c6ab9" providerId="ADAL" clId="{C5B533AA-4902-4BCC-A3D2-9008FE0FE91C}" dt="2023-05-05T16:12:44.436" v="557" actId="478"/>
          <ac:spMkLst>
            <pc:docMk/>
            <pc:sldMk cId="3476722675" sldId="257"/>
            <ac:spMk id="75" creationId="{04F1C5CF-9417-C170-B95D-3CD6720FCB3D}"/>
          </ac:spMkLst>
        </pc:spChg>
        <pc:spChg chg="add mod">
          <ac:chgData name="문동민" userId="825ca69b-fa69-462d-9375-3036904c6ab9" providerId="ADAL" clId="{C5B533AA-4902-4BCC-A3D2-9008FE0FE91C}" dt="2023-05-05T16:31:44.087" v="594" actId="164"/>
          <ac:spMkLst>
            <pc:docMk/>
            <pc:sldMk cId="3476722675" sldId="257"/>
            <ac:spMk id="83" creationId="{E28A29A5-31F7-983D-1D64-1CC8D8913036}"/>
          </ac:spMkLst>
        </pc:spChg>
        <pc:spChg chg="add del mod">
          <ac:chgData name="문동민" userId="825ca69b-fa69-462d-9375-3036904c6ab9" providerId="ADAL" clId="{C5B533AA-4902-4BCC-A3D2-9008FE0FE91C}" dt="2023-05-05T16:33:30.901" v="651" actId="478"/>
          <ac:spMkLst>
            <pc:docMk/>
            <pc:sldMk cId="3476722675" sldId="257"/>
            <ac:spMk id="85" creationId="{FFDFAD7C-D002-C633-E1C8-411384633C77}"/>
          </ac:spMkLst>
        </pc:spChg>
        <pc:spChg chg="add del mod">
          <ac:chgData name="문동민" userId="825ca69b-fa69-462d-9375-3036904c6ab9" providerId="ADAL" clId="{C5B533AA-4902-4BCC-A3D2-9008FE0FE91C}" dt="2023-05-05T16:33:30.901" v="651" actId="478"/>
          <ac:spMkLst>
            <pc:docMk/>
            <pc:sldMk cId="3476722675" sldId="257"/>
            <ac:spMk id="86" creationId="{8589D864-2655-004C-1698-BE5F85EB20DC}"/>
          </ac:spMkLst>
        </pc:spChg>
        <pc:spChg chg="add del mod ord">
          <ac:chgData name="문동민" userId="825ca69b-fa69-462d-9375-3036904c6ab9" providerId="ADAL" clId="{C5B533AA-4902-4BCC-A3D2-9008FE0FE91C}" dt="2023-05-05T16:33:30.901" v="651" actId="478"/>
          <ac:spMkLst>
            <pc:docMk/>
            <pc:sldMk cId="3476722675" sldId="257"/>
            <ac:spMk id="87" creationId="{B65D94EE-D99C-E10C-C52F-37CACCEB7ABE}"/>
          </ac:spMkLst>
        </pc:spChg>
        <pc:spChg chg="add del mod">
          <ac:chgData name="문동민" userId="825ca69b-fa69-462d-9375-3036904c6ab9" providerId="ADAL" clId="{C5B533AA-4902-4BCC-A3D2-9008FE0FE91C}" dt="2023-05-05T16:33:30.901" v="651" actId="478"/>
          <ac:spMkLst>
            <pc:docMk/>
            <pc:sldMk cId="3476722675" sldId="257"/>
            <ac:spMk id="88" creationId="{F3F4FA63-9E7B-30D9-ECE5-DBD38351AC90}"/>
          </ac:spMkLst>
        </pc:spChg>
        <pc:spChg chg="add mod">
          <ac:chgData name="문동민" userId="825ca69b-fa69-462d-9375-3036904c6ab9" providerId="ADAL" clId="{C5B533AA-4902-4BCC-A3D2-9008FE0FE91C}" dt="2023-05-05T18:23:05.312" v="1026" actId="1076"/>
          <ac:spMkLst>
            <pc:docMk/>
            <pc:sldMk cId="3476722675" sldId="257"/>
            <ac:spMk id="90" creationId="{4E721F51-44B5-8E68-83B3-F8A079A058C5}"/>
          </ac:spMkLst>
        </pc:spChg>
        <pc:grpChg chg="add mod">
          <ac:chgData name="문동민" userId="825ca69b-fa69-462d-9375-3036904c6ab9" providerId="ADAL" clId="{C5B533AA-4902-4BCC-A3D2-9008FE0FE91C}" dt="2023-05-05T16:31:44.087" v="594" actId="164"/>
          <ac:grpSpMkLst>
            <pc:docMk/>
            <pc:sldMk cId="3476722675" sldId="257"/>
            <ac:grpSpMk id="57" creationId="{E2EA036D-07E9-C2B3-AFA7-16DD25BD1F84}"/>
          </ac:grpSpMkLst>
        </pc:grpChg>
        <pc:grpChg chg="add mod">
          <ac:chgData name="문동민" userId="825ca69b-fa69-462d-9375-3036904c6ab9" providerId="ADAL" clId="{C5B533AA-4902-4BCC-A3D2-9008FE0FE91C}" dt="2023-05-05T16:31:50.094" v="596" actId="1076"/>
          <ac:grpSpMkLst>
            <pc:docMk/>
            <pc:sldMk cId="3476722675" sldId="257"/>
            <ac:grpSpMk id="84" creationId="{3131B31B-0A1D-D6A0-585F-5E986634A2BD}"/>
          </ac:grpSpMkLst>
        </pc:grpChg>
        <pc:cxnChg chg="add del">
          <ac:chgData name="문동민" userId="825ca69b-fa69-462d-9375-3036904c6ab9" providerId="ADAL" clId="{C5B533AA-4902-4BCC-A3D2-9008FE0FE91C}" dt="2023-05-05T15:27:16.915" v="3" actId="478"/>
          <ac:cxnSpMkLst>
            <pc:docMk/>
            <pc:sldMk cId="3476722675" sldId="257"/>
            <ac:cxnSpMk id="5" creationId="{A840E2B5-1CFB-72E3-1D13-5BFB550FD088}"/>
          </ac:cxnSpMkLst>
        </pc:cxnChg>
        <pc:cxnChg chg="add del">
          <ac:chgData name="문동민" userId="825ca69b-fa69-462d-9375-3036904c6ab9" providerId="ADAL" clId="{C5B533AA-4902-4BCC-A3D2-9008FE0FE91C}" dt="2023-05-05T15:33:12.450" v="39" actId="11529"/>
          <ac:cxnSpMkLst>
            <pc:docMk/>
            <pc:sldMk cId="3476722675" sldId="257"/>
            <ac:cxnSpMk id="9" creationId="{4869D03D-ABB8-3DFA-0E87-E7D98D514D7B}"/>
          </ac:cxnSpMkLst>
        </pc:cxnChg>
        <pc:cxnChg chg="add del">
          <ac:chgData name="문동민" userId="825ca69b-fa69-462d-9375-3036904c6ab9" providerId="ADAL" clId="{C5B533AA-4902-4BCC-A3D2-9008FE0FE91C}" dt="2023-05-05T15:33:15.942" v="41" actId="11529"/>
          <ac:cxnSpMkLst>
            <pc:docMk/>
            <pc:sldMk cId="3476722675" sldId="257"/>
            <ac:cxnSpMk id="11" creationId="{DEC82685-55FD-5F4C-1511-8E08927E12C4}"/>
          </ac:cxnSpMkLst>
        </pc:cxnChg>
        <pc:cxnChg chg="add del">
          <ac:chgData name="문동민" userId="825ca69b-fa69-462d-9375-3036904c6ab9" providerId="ADAL" clId="{C5B533AA-4902-4BCC-A3D2-9008FE0FE91C}" dt="2023-05-05T15:33:18.873" v="43" actId="11529"/>
          <ac:cxnSpMkLst>
            <pc:docMk/>
            <pc:sldMk cId="3476722675" sldId="257"/>
            <ac:cxnSpMk id="13" creationId="{6A4885D9-ADF0-B5FE-83A7-28CD637D6FD8}"/>
          </ac:cxnSpMkLst>
        </pc:cxnChg>
        <pc:cxnChg chg="add del mod">
          <ac:chgData name="문동민" userId="825ca69b-fa69-462d-9375-3036904c6ab9" providerId="ADAL" clId="{C5B533AA-4902-4BCC-A3D2-9008FE0FE91C}" dt="2023-05-05T15:33:27.764" v="47" actId="478"/>
          <ac:cxnSpMkLst>
            <pc:docMk/>
            <pc:sldMk cId="3476722675" sldId="257"/>
            <ac:cxnSpMk id="15" creationId="{806AD304-2730-91B7-1224-6FE5D1C0B761}"/>
          </ac:cxnSpMkLst>
        </pc:cxnChg>
        <pc:cxnChg chg="add del mod">
          <ac:chgData name="문동민" userId="825ca69b-fa69-462d-9375-3036904c6ab9" providerId="ADAL" clId="{C5B533AA-4902-4BCC-A3D2-9008FE0FE91C}" dt="2023-05-05T15:34:12.311" v="57" actId="11529"/>
          <ac:cxnSpMkLst>
            <pc:docMk/>
            <pc:sldMk cId="3476722675" sldId="257"/>
            <ac:cxnSpMk id="21" creationId="{4CCA6967-662F-A3BB-E420-75B68C390DB2}"/>
          </ac:cxnSpMkLst>
        </pc:cxnChg>
        <pc:cxnChg chg="add del mod">
          <ac:chgData name="문동민" userId="825ca69b-fa69-462d-9375-3036904c6ab9" providerId="ADAL" clId="{C5B533AA-4902-4BCC-A3D2-9008FE0FE91C}" dt="2023-05-05T15:45:09.237" v="87" actId="478"/>
          <ac:cxnSpMkLst>
            <pc:docMk/>
            <pc:sldMk cId="3476722675" sldId="257"/>
            <ac:cxnSpMk id="27" creationId="{85EBB98D-A429-9A8D-F6AE-F9A918FB49AD}"/>
          </ac:cxnSpMkLst>
        </pc:cxnChg>
        <pc:cxnChg chg="add del mod">
          <ac:chgData name="문동민" userId="825ca69b-fa69-462d-9375-3036904c6ab9" providerId="ADAL" clId="{C5B533AA-4902-4BCC-A3D2-9008FE0FE91C}" dt="2023-05-05T15:49:41.688" v="190" actId="478"/>
          <ac:cxnSpMkLst>
            <pc:docMk/>
            <pc:sldMk cId="3476722675" sldId="257"/>
            <ac:cxnSpMk id="43" creationId="{A5B0E6B2-D2B7-128C-8F8E-B8ED5DFF6752}"/>
          </ac:cxnSpMkLst>
        </pc:cxnChg>
        <pc:cxnChg chg="add mod">
          <ac:chgData name="문동민" userId="825ca69b-fa69-462d-9375-3036904c6ab9" providerId="ADAL" clId="{C5B533AA-4902-4BCC-A3D2-9008FE0FE91C}" dt="2023-05-05T15:58:33.297" v="286" actId="164"/>
          <ac:cxnSpMkLst>
            <pc:docMk/>
            <pc:sldMk cId="3476722675" sldId="257"/>
            <ac:cxnSpMk id="51" creationId="{492F1D13-5688-FDBE-4F43-08FF44B638B1}"/>
          </ac:cxnSpMkLst>
        </pc:cxnChg>
        <pc:cxnChg chg="add del">
          <ac:chgData name="문동민" userId="825ca69b-fa69-462d-9375-3036904c6ab9" providerId="ADAL" clId="{C5B533AA-4902-4BCC-A3D2-9008FE0FE91C}" dt="2023-05-05T15:55:40.124" v="257" actId="478"/>
          <ac:cxnSpMkLst>
            <pc:docMk/>
            <pc:sldMk cId="3476722675" sldId="257"/>
            <ac:cxnSpMk id="53" creationId="{3B46003F-EEF5-EFB9-DCD7-7878715AC2F5}"/>
          </ac:cxnSpMkLst>
        </pc:cxnChg>
        <pc:cxnChg chg="add mod">
          <ac:chgData name="문동민" userId="825ca69b-fa69-462d-9375-3036904c6ab9" providerId="ADAL" clId="{C5B533AA-4902-4BCC-A3D2-9008FE0FE91C}" dt="2023-05-05T15:58:33.297" v="286" actId="164"/>
          <ac:cxnSpMkLst>
            <pc:docMk/>
            <pc:sldMk cId="3476722675" sldId="257"/>
            <ac:cxnSpMk id="54" creationId="{D1EDB0FA-4E5B-8E89-A0F3-C13FC55EC3FC}"/>
          </ac:cxnSpMkLst>
        </pc:cxnChg>
        <pc:cxnChg chg="add mod">
          <ac:chgData name="문동민" userId="825ca69b-fa69-462d-9375-3036904c6ab9" providerId="ADAL" clId="{C5B533AA-4902-4BCC-A3D2-9008FE0FE91C}" dt="2023-05-05T16:31:44.087" v="594" actId="164"/>
          <ac:cxnSpMkLst>
            <pc:docMk/>
            <pc:sldMk cId="3476722675" sldId="257"/>
            <ac:cxnSpMk id="61" creationId="{4D1F04CE-AEDD-82C7-089C-D35BD38E09BF}"/>
          </ac:cxnSpMkLst>
        </pc:cxnChg>
        <pc:cxnChg chg="add del mod">
          <ac:chgData name="문동민" userId="825ca69b-fa69-462d-9375-3036904c6ab9" providerId="ADAL" clId="{C5B533AA-4902-4BCC-A3D2-9008FE0FE91C}" dt="2023-05-05T16:12:47.463" v="559" actId="478"/>
          <ac:cxnSpMkLst>
            <pc:docMk/>
            <pc:sldMk cId="3476722675" sldId="257"/>
            <ac:cxnSpMk id="69" creationId="{B2BA7642-1DF2-33BE-8AF6-4E2A06EB887B}"/>
          </ac:cxnSpMkLst>
        </pc:cxnChg>
        <pc:cxnChg chg="add del mod">
          <ac:chgData name="문동민" userId="825ca69b-fa69-462d-9375-3036904c6ab9" providerId="ADAL" clId="{C5B533AA-4902-4BCC-A3D2-9008FE0FE91C}" dt="2023-05-05T16:10:54.914" v="542" actId="11529"/>
          <ac:cxnSpMkLst>
            <pc:docMk/>
            <pc:sldMk cId="3476722675" sldId="257"/>
            <ac:cxnSpMk id="74" creationId="{0FDD4A2B-2522-D91A-9832-5D837FF4DAF0}"/>
          </ac:cxnSpMkLst>
        </pc:cxnChg>
        <pc:cxnChg chg="add del mod">
          <ac:chgData name="문동민" userId="825ca69b-fa69-462d-9375-3036904c6ab9" providerId="ADAL" clId="{C5B533AA-4902-4BCC-A3D2-9008FE0FE91C}" dt="2023-05-05T16:12:53.856" v="561" actId="478"/>
          <ac:cxnSpMkLst>
            <pc:docMk/>
            <pc:sldMk cId="3476722675" sldId="257"/>
            <ac:cxnSpMk id="78" creationId="{79DEBFEB-1FFC-9AAC-9F04-FB6CA77D006B}"/>
          </ac:cxnSpMkLst>
        </pc:cxnChg>
        <pc:cxnChg chg="add mod">
          <ac:chgData name="문동민" userId="825ca69b-fa69-462d-9375-3036904c6ab9" providerId="ADAL" clId="{C5B533AA-4902-4BCC-A3D2-9008FE0FE91C}" dt="2023-05-05T16:31:44.087" v="594" actId="164"/>
          <ac:cxnSpMkLst>
            <pc:docMk/>
            <pc:sldMk cId="3476722675" sldId="257"/>
            <ac:cxnSpMk id="80" creationId="{4D05430F-A714-0B0F-48D2-5D3CC4D5126E}"/>
          </ac:cxnSpMkLst>
        </pc:cxnChg>
      </pc:sldChg>
      <pc:sldChg chg="addSp delSp modSp new mod">
        <pc:chgData name="문동민" userId="825ca69b-fa69-462d-9375-3036904c6ab9" providerId="ADAL" clId="{C5B533AA-4902-4BCC-A3D2-9008FE0FE91C}" dt="2023-05-05T17:07:40.230" v="1017" actId="1076"/>
        <pc:sldMkLst>
          <pc:docMk/>
          <pc:sldMk cId="915017546" sldId="258"/>
        </pc:sldMkLst>
        <pc:spChg chg="del">
          <ac:chgData name="문동민" userId="825ca69b-fa69-462d-9375-3036904c6ab9" providerId="ADAL" clId="{C5B533AA-4902-4BCC-A3D2-9008FE0FE91C}" dt="2023-05-05T16:33:34.147" v="653" actId="478"/>
          <ac:spMkLst>
            <pc:docMk/>
            <pc:sldMk cId="915017546" sldId="258"/>
            <ac:spMk id="2" creationId="{D168D1D7-DBFF-A22F-E2ED-C68865A0CF88}"/>
          </ac:spMkLst>
        </pc:spChg>
        <pc:spChg chg="del">
          <ac:chgData name="문동민" userId="825ca69b-fa69-462d-9375-3036904c6ab9" providerId="ADAL" clId="{C5B533AA-4902-4BCC-A3D2-9008FE0FE91C}" dt="2023-05-05T16:33:36.015" v="654" actId="478"/>
          <ac:spMkLst>
            <pc:docMk/>
            <pc:sldMk cId="915017546" sldId="258"/>
            <ac:spMk id="3" creationId="{826E5EF1-191C-17B6-E45B-5FAA27BE3D1F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4" creationId="{382417AC-D1F4-D4ED-872C-2EC703A7E5F5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5" creationId="{4FAFBAAE-015F-756E-64AC-F16E32A328A6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6" creationId="{5B09138B-546D-A066-2F95-3AD1C7BEA971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7" creationId="{32D49ADC-B2F0-0CD5-E846-966E44B40A50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8" creationId="{D55982DD-ABB0-3A3A-C8F8-953FD6C0619D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15" creationId="{F0C2FC6A-2FF6-9184-D1F9-948BA2CF5807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26" creationId="{22549F26-B1E3-220B-33C6-82AD5D983BDA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27" creationId="{863D6ECE-FF56-15B5-0117-B07F1F0E279A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31" creationId="{5BCAF51E-4255-06B0-CF25-6DECDBB91FE7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32" creationId="{C2B7B386-51E7-8FC8-9037-CF76F015E6A7}"/>
          </ac:spMkLst>
        </pc:spChg>
        <pc:spChg chg="add mod">
          <ac:chgData name="문동민" userId="825ca69b-fa69-462d-9375-3036904c6ab9" providerId="ADAL" clId="{C5B533AA-4902-4BCC-A3D2-9008FE0FE91C}" dt="2023-05-05T17:02:07.153" v="908" actId="164"/>
          <ac:spMkLst>
            <pc:docMk/>
            <pc:sldMk cId="915017546" sldId="258"/>
            <ac:spMk id="41" creationId="{F5D2FAA9-5B7B-8BB0-1AC0-0205C087CF87}"/>
          </ac:spMkLst>
        </pc:spChg>
        <pc:spChg chg="mod topLvl">
          <ac:chgData name="문동민" userId="825ca69b-fa69-462d-9375-3036904c6ab9" providerId="ADAL" clId="{C5B533AA-4902-4BCC-A3D2-9008FE0FE91C}" dt="2023-05-05T17:02:23.275" v="913" actId="165"/>
          <ac:spMkLst>
            <pc:docMk/>
            <pc:sldMk cId="915017546" sldId="258"/>
            <ac:spMk id="46" creationId="{62370B9D-71CA-4F22-36CC-F95F6D1E5929}"/>
          </ac:spMkLst>
        </pc:spChg>
        <pc:spChg chg="mod topLvl">
          <ac:chgData name="문동민" userId="825ca69b-fa69-462d-9375-3036904c6ab9" providerId="ADAL" clId="{C5B533AA-4902-4BCC-A3D2-9008FE0FE91C}" dt="2023-05-05T17:07:18.649" v="1002" actId="1037"/>
          <ac:spMkLst>
            <pc:docMk/>
            <pc:sldMk cId="915017546" sldId="258"/>
            <ac:spMk id="47" creationId="{77EBC512-7C7E-CB7B-88C9-624FD4B137E1}"/>
          </ac:spMkLst>
        </pc:spChg>
        <pc:spChg chg="mod topLvl">
          <ac:chgData name="문동민" userId="825ca69b-fa69-462d-9375-3036904c6ab9" providerId="ADAL" clId="{C5B533AA-4902-4BCC-A3D2-9008FE0FE91C}" dt="2023-05-05T17:02:23.275" v="913" actId="165"/>
          <ac:spMkLst>
            <pc:docMk/>
            <pc:sldMk cId="915017546" sldId="258"/>
            <ac:spMk id="49" creationId="{D7E864EE-742D-386C-CCDE-780EB35FB924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0" creationId="{E64CF594-23C7-80ED-7093-CB554F52C555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1" creationId="{7267BB35-F6A0-A4C7-D83C-557E74733590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2" creationId="{DD92583E-981E-0719-9C91-52BCD3FAC3F6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3" creationId="{D4057802-B5BB-23C6-F7B8-227C25AC2844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4" creationId="{1DFE70BE-DD40-6577-278E-0B69AEA13B08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5" creationId="{D80D7699-FB89-AA8B-4BE3-4F9EB76E419C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6" creationId="{D7AF59CF-1A40-81E4-95EF-B33D34972294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57" creationId="{95546136-CCF8-F515-AFF9-7312823D260C}"/>
          </ac:spMkLst>
        </pc:spChg>
        <pc:spChg chg="mod topLvl">
          <ac:chgData name="문동민" userId="825ca69b-fa69-462d-9375-3036904c6ab9" providerId="ADAL" clId="{C5B533AA-4902-4BCC-A3D2-9008FE0FE91C}" dt="2023-05-05T17:02:28.371" v="914" actId="165"/>
          <ac:spMkLst>
            <pc:docMk/>
            <pc:sldMk cId="915017546" sldId="258"/>
            <ac:spMk id="60" creationId="{BFFF52DA-B83B-30F5-ADCE-0EF2D3F1B5C3}"/>
          </ac:spMkLst>
        </pc:spChg>
        <pc:spChg chg="add del mod">
          <ac:chgData name="문동민" userId="825ca69b-fa69-462d-9375-3036904c6ab9" providerId="ADAL" clId="{C5B533AA-4902-4BCC-A3D2-9008FE0FE91C}" dt="2023-05-05T17:05:45.293" v="965" actId="478"/>
          <ac:spMkLst>
            <pc:docMk/>
            <pc:sldMk cId="915017546" sldId="258"/>
            <ac:spMk id="61" creationId="{D561E606-1B00-DEF9-6B1D-8A5B3DD43BF9}"/>
          </ac:spMkLst>
        </pc:spChg>
        <pc:spChg chg="add mod">
          <ac:chgData name="문동민" userId="825ca69b-fa69-462d-9375-3036904c6ab9" providerId="ADAL" clId="{C5B533AA-4902-4BCC-A3D2-9008FE0FE91C}" dt="2023-05-05T17:07:00.422" v="994" actId="14100"/>
          <ac:spMkLst>
            <pc:docMk/>
            <pc:sldMk cId="915017546" sldId="258"/>
            <ac:spMk id="62" creationId="{AE433337-3680-D307-FEC6-2A978CEE41D3}"/>
          </ac:spMkLst>
        </pc:spChg>
        <pc:spChg chg="add mod">
          <ac:chgData name="문동민" userId="825ca69b-fa69-462d-9375-3036904c6ab9" providerId="ADAL" clId="{C5B533AA-4902-4BCC-A3D2-9008FE0FE91C}" dt="2023-05-05T17:06:15.091" v="978" actId="1076"/>
          <ac:spMkLst>
            <pc:docMk/>
            <pc:sldMk cId="915017546" sldId="258"/>
            <ac:spMk id="64" creationId="{ACECFCD6-8422-608B-5F02-85A6F712C7DD}"/>
          </ac:spMkLst>
        </pc:spChg>
        <pc:spChg chg="add mod">
          <ac:chgData name="문동민" userId="825ca69b-fa69-462d-9375-3036904c6ab9" providerId="ADAL" clId="{C5B533AA-4902-4BCC-A3D2-9008FE0FE91C}" dt="2023-05-05T17:06:46.765" v="990" actId="1036"/>
          <ac:spMkLst>
            <pc:docMk/>
            <pc:sldMk cId="915017546" sldId="258"/>
            <ac:spMk id="66" creationId="{2A2357A1-F3F7-1D68-6336-6A82533732D1}"/>
          </ac:spMkLst>
        </pc:spChg>
        <pc:spChg chg="add mod">
          <ac:chgData name="문동민" userId="825ca69b-fa69-462d-9375-3036904c6ab9" providerId="ADAL" clId="{C5B533AA-4902-4BCC-A3D2-9008FE0FE91C}" dt="2023-05-05T17:07:15.238" v="998" actId="1076"/>
          <ac:spMkLst>
            <pc:docMk/>
            <pc:sldMk cId="915017546" sldId="258"/>
            <ac:spMk id="67" creationId="{72356632-3901-7323-927D-6FB7EBD62F4C}"/>
          </ac:spMkLst>
        </pc:spChg>
        <pc:spChg chg="add mod">
          <ac:chgData name="문동민" userId="825ca69b-fa69-462d-9375-3036904c6ab9" providerId="ADAL" clId="{C5B533AA-4902-4BCC-A3D2-9008FE0FE91C}" dt="2023-05-05T17:07:40.230" v="1017" actId="1076"/>
          <ac:spMkLst>
            <pc:docMk/>
            <pc:sldMk cId="915017546" sldId="258"/>
            <ac:spMk id="69" creationId="{7008D141-1CAB-4E87-97ED-A31B15FDA796}"/>
          </ac:spMkLst>
        </pc:spChg>
        <pc:grpChg chg="add mod">
          <ac:chgData name="문동민" userId="825ca69b-fa69-462d-9375-3036904c6ab9" providerId="ADAL" clId="{C5B533AA-4902-4BCC-A3D2-9008FE0FE91C}" dt="2023-05-05T17:02:08.594" v="909" actId="1076"/>
          <ac:grpSpMkLst>
            <pc:docMk/>
            <pc:sldMk cId="915017546" sldId="258"/>
            <ac:grpSpMk id="42" creationId="{4EB0C903-8DA4-393B-8542-7B7B059C22BD}"/>
          </ac:grpSpMkLst>
        </pc:grpChg>
        <pc:grpChg chg="add del mod">
          <ac:chgData name="문동민" userId="825ca69b-fa69-462d-9375-3036904c6ab9" providerId="ADAL" clId="{C5B533AA-4902-4BCC-A3D2-9008FE0FE91C}" dt="2023-05-05T17:02:23.275" v="913" actId="165"/>
          <ac:grpSpMkLst>
            <pc:docMk/>
            <pc:sldMk cId="915017546" sldId="258"/>
            <ac:grpSpMk id="43" creationId="{4C2987CF-7E01-AF5E-D02E-F02F516910C9}"/>
          </ac:grpSpMkLst>
        </pc:grpChg>
        <pc:grpChg chg="del mod topLvl">
          <ac:chgData name="문동민" userId="825ca69b-fa69-462d-9375-3036904c6ab9" providerId="ADAL" clId="{C5B533AA-4902-4BCC-A3D2-9008FE0FE91C}" dt="2023-05-05T17:02:28.371" v="914" actId="165"/>
          <ac:grpSpMkLst>
            <pc:docMk/>
            <pc:sldMk cId="915017546" sldId="258"/>
            <ac:grpSpMk id="44" creationId="{16CC85C5-7723-6579-B61B-1296B9358F51}"/>
          </ac:grpSpMkLst>
        </pc:grpChg>
        <pc:cxnChg chg="add del mod">
          <ac:chgData name="문동민" userId="825ca69b-fa69-462d-9375-3036904c6ab9" providerId="ADAL" clId="{C5B533AA-4902-4BCC-A3D2-9008FE0FE91C}" dt="2023-05-05T16:35:17.518" v="687" actId="478"/>
          <ac:cxnSpMkLst>
            <pc:docMk/>
            <pc:sldMk cId="915017546" sldId="258"/>
            <ac:cxnSpMk id="10" creationId="{57F620BC-3676-DDD6-59A1-97A0F1ED370F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13" creationId="{C470C7B2-A5BF-3966-84A9-5FBEA0223205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17" creationId="{F82A49E2-F346-7460-4B8D-521BDA648098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19" creationId="{0D56998D-483C-8075-3E9D-12EF4BBB7D8E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20" creationId="{D3F252C2-C436-202C-F86D-49CB65417718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29" creationId="{B75770B4-D362-F910-0C14-E5DCC774BF10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30" creationId="{4A1392E0-77C9-689F-C14E-14CFC79776D8}"/>
          </ac:cxnSpMkLst>
        </pc:cxnChg>
        <pc:cxnChg chg="add mod">
          <ac:chgData name="문동민" userId="825ca69b-fa69-462d-9375-3036904c6ab9" providerId="ADAL" clId="{C5B533AA-4902-4BCC-A3D2-9008FE0FE91C}" dt="2023-05-05T17:02:07.153" v="908" actId="164"/>
          <ac:cxnSpMkLst>
            <pc:docMk/>
            <pc:sldMk cId="915017546" sldId="258"/>
            <ac:cxnSpMk id="35" creationId="{E884D5BA-455E-A5C5-C339-55ACFBB1E779}"/>
          </ac:cxnSpMkLst>
        </pc:cxnChg>
        <pc:cxnChg chg="mod topLvl">
          <ac:chgData name="문동민" userId="825ca69b-fa69-462d-9375-3036904c6ab9" providerId="ADAL" clId="{C5B533AA-4902-4BCC-A3D2-9008FE0FE91C}" dt="2023-05-05T17:02:23.275" v="913" actId="165"/>
          <ac:cxnSpMkLst>
            <pc:docMk/>
            <pc:sldMk cId="915017546" sldId="258"/>
            <ac:cxnSpMk id="45" creationId="{75D33537-6832-8442-500F-603A73784CFE}"/>
          </ac:cxnSpMkLst>
        </pc:cxnChg>
        <pc:cxnChg chg="mod topLvl">
          <ac:chgData name="문동민" userId="825ca69b-fa69-462d-9375-3036904c6ab9" providerId="ADAL" clId="{C5B533AA-4902-4BCC-A3D2-9008FE0FE91C}" dt="2023-05-05T17:02:23.275" v="913" actId="165"/>
          <ac:cxnSpMkLst>
            <pc:docMk/>
            <pc:sldMk cId="915017546" sldId="258"/>
            <ac:cxnSpMk id="48" creationId="{756D75AF-8729-80C0-B313-D9291B115A14}"/>
          </ac:cxnSpMkLst>
        </pc:cxnChg>
        <pc:cxnChg chg="mod topLvl">
          <ac:chgData name="문동민" userId="825ca69b-fa69-462d-9375-3036904c6ab9" providerId="ADAL" clId="{C5B533AA-4902-4BCC-A3D2-9008FE0FE91C}" dt="2023-05-05T17:02:28.371" v="914" actId="165"/>
          <ac:cxnSpMkLst>
            <pc:docMk/>
            <pc:sldMk cId="915017546" sldId="258"/>
            <ac:cxnSpMk id="58" creationId="{3B0D1146-B73A-291F-B1BE-37AA579AE1BA}"/>
          </ac:cxnSpMkLst>
        </pc:cxnChg>
        <pc:cxnChg chg="mod topLvl">
          <ac:chgData name="문동민" userId="825ca69b-fa69-462d-9375-3036904c6ab9" providerId="ADAL" clId="{C5B533AA-4902-4BCC-A3D2-9008FE0FE91C}" dt="2023-05-05T17:02:28.371" v="914" actId="165"/>
          <ac:cxnSpMkLst>
            <pc:docMk/>
            <pc:sldMk cId="915017546" sldId="258"/>
            <ac:cxnSpMk id="59" creationId="{9E14DEA3-AF5A-A3A5-2A99-A90AABCE1E76}"/>
          </ac:cxnSpMkLst>
        </pc:cxnChg>
        <pc:cxnChg chg="add mod">
          <ac:chgData name="문동민" userId="825ca69b-fa69-462d-9375-3036904c6ab9" providerId="ADAL" clId="{C5B533AA-4902-4BCC-A3D2-9008FE0FE91C}" dt="2023-05-05T17:07:03.829" v="997" actId="1035"/>
          <ac:cxnSpMkLst>
            <pc:docMk/>
            <pc:sldMk cId="915017546" sldId="258"/>
            <ac:cxnSpMk id="63" creationId="{42D956BC-D1D1-5C19-EAC5-12C481FBFA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714AE-4E12-F1A0-C3F6-1C9DE5D9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6E6E6-B6EC-FCC1-A890-90884A05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11E1B-47EC-1FF5-E09D-C768859F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2641D-6A77-950A-7AC1-8CA1DB5C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D7607-74A5-5E98-F016-4EF61A55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5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86504-C6B1-C87C-051D-57E28484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31ED0-C653-FE7F-D17A-BC1D3274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A9E62-1D61-2A98-BA4B-B1B5C89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E2013-7E8E-369D-20FE-083563FB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18AA-4F52-D189-595B-55DC3BA8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7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5F8AF5-CCF3-865A-B2F2-08E9D9CE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C3D0C-A0E9-5AE8-39D5-519A070FA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D333C-97B6-6CF4-7D96-91B5156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F84F5-302F-24E9-2BEA-28A2E1E6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A2C58-C3EB-0B2E-D9A2-7655C1DE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3FE1-925E-3F5D-2446-A1126E05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E6A29-7588-6481-B0BD-1D3AB9EF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3B3E2-DB86-E33E-A32D-D3D87FB3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B7900-231A-5B87-46C5-257AEA6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9BF39-54A8-5082-F957-FCFBEE06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2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0766-74A9-D814-61A6-7DB66C2B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65CED-6873-AB97-0532-B5870860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9CA5-1C1A-D28B-171A-FAD487CC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D6AC-AADD-47B7-83BA-3B0B590E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ABFDE-3C5D-CAA4-1BA8-44272669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2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30325-B0D9-FF9A-5B98-795448A3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A1AD-6488-488F-5F55-162A7A182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8AF83-106C-B610-611F-A9EC2C36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3092D-F079-AF03-4013-ED6B26C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44EBF-4940-0411-155B-FAE8FD2C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58434-8B8D-5C58-1B49-2A758A1B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17C4-9870-F869-9AD4-D60B850C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33638-91C0-D53B-5762-335228BA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5C492-8CE7-9D9C-8C5A-7F575DF4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37052-2FFA-40A7-3E83-49668C9E2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F0B43-F9A2-2C60-0B3B-4B8ED4B8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C90D8-BE14-AC91-21F9-0E935B04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4D83FF-5BB5-7251-93BD-331D487B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EC73B-AFCE-4342-FA24-904F17BE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0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AC70-BE03-1588-818F-179D94E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44EF4-7A63-C688-9FA7-1707ABE3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66EAA-29F6-9A67-88E5-7CEE93E5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13BCB-B26C-06B0-7463-F9A3136A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3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593CE-7D14-BC03-E6FA-B979D208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AFEDD-5563-33AF-B84E-A2385682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58DD4-F4B1-EFC7-D497-36A6551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04805-1E16-AB30-0B0D-E298AD13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D12F-4B9E-1D84-954D-D226F0A4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3163D-F5A6-CD3F-334E-3B43EB8E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DF694-94DE-F7CC-CE13-C42D210E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3CCD2-3AC4-F78A-E3DB-62B5F8EE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F8DA4-C1D5-698E-1191-6368D7E7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079B8-0EA5-88CC-EBEE-523E47C0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9AC4F6-C95C-262C-7963-5622CAC99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C0990-AF1B-C5A5-DBF0-5293F31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54D54-7D08-DEC3-20BE-63280EC3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1012C-F055-342D-71E7-D416045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1645E-F0FC-E392-A379-AE18BBF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0DB1D4-0F06-6F68-4B37-F484AEE3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40D36-BBD5-97C1-3997-53CBB1147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AAB77-1C7A-7AB0-9372-FF1EA5F2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E30-1EF9-464C-9ABA-5EC22F29BD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3D4D-2F55-A897-D271-151A95D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8B150-B06D-F2D2-90BD-941898305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37F-2935-4024-AF2B-BDB0BD0AE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2CF0D5F2-4033-CE1C-1BB0-F3B0FD471328}"/>
              </a:ext>
            </a:extLst>
          </p:cNvPr>
          <p:cNvGrpSpPr/>
          <p:nvPr/>
        </p:nvGrpSpPr>
        <p:grpSpPr>
          <a:xfrm>
            <a:off x="801323" y="1003854"/>
            <a:ext cx="8195520" cy="4881232"/>
            <a:chOff x="801323" y="1003854"/>
            <a:chExt cx="8195520" cy="48812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A8A14A-0EAC-DFC5-DBBB-DE2B1F534CFA}"/>
                </a:ext>
              </a:extLst>
            </p:cNvPr>
            <p:cNvSpPr/>
            <p:nvPr/>
          </p:nvSpPr>
          <p:spPr>
            <a:xfrm>
              <a:off x="811806" y="3850547"/>
              <a:ext cx="2387021" cy="1463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33D557B-6328-AFED-E8C3-24B13EEABD7E}"/>
                </a:ext>
              </a:extLst>
            </p:cNvPr>
            <p:cNvSpPr/>
            <p:nvPr/>
          </p:nvSpPr>
          <p:spPr>
            <a:xfrm>
              <a:off x="4069884" y="3459943"/>
              <a:ext cx="2776756" cy="2425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4F3310-17E4-7AC4-D749-03302C8C895F}"/>
                </a:ext>
              </a:extLst>
            </p:cNvPr>
            <p:cNvSpPr txBox="1"/>
            <p:nvPr/>
          </p:nvSpPr>
          <p:spPr>
            <a:xfrm>
              <a:off x="4506072" y="1003854"/>
              <a:ext cx="1820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Three semi-axes</a:t>
              </a:r>
            </a:p>
            <a:p>
              <a:r>
                <a:rPr lang="en-US" altLang="ko-KR" sz="1400" dirty="0"/>
                <a:t>about transfer orbit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0F6D4EC1-FA38-20D5-1B86-FCD03DDE4E29}"/>
                    </a:ext>
                  </a:extLst>
                </p:cNvPr>
                <p:cNvSpPr/>
                <p:nvPr/>
              </p:nvSpPr>
              <p:spPr>
                <a:xfrm>
                  <a:off x="4736984" y="1856115"/>
                  <a:ext cx="1359016" cy="4110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𝑇𝑂𝐹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0F6D4EC1-FA38-20D5-1B86-FCD03DDE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84" y="1856115"/>
                  <a:ext cx="1359016" cy="41106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7DED953-05E5-6080-1BC8-7055CB4472AF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416492" y="1527074"/>
              <a:ext cx="0" cy="329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5E0540B-1C79-70B6-93FB-2D89CDC3C9F3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5416492" y="2267175"/>
              <a:ext cx="2097" cy="329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4222E40A-1B11-B3BF-BA88-7D652C8A0BD5}"/>
                    </a:ext>
                  </a:extLst>
                </p:cNvPr>
                <p:cNvSpPr/>
                <p:nvPr/>
              </p:nvSpPr>
              <p:spPr>
                <a:xfrm>
                  <a:off x="4411211" y="2596216"/>
                  <a:ext cx="2014756" cy="52322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𝐿𝑎𝑢𝑛𝑐h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𝑑𝑎𝑡𝑒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𝑜𝑟𝑏𝑖𝑡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4222E40A-1B11-B3BF-BA88-7D652C8A0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211" y="2596216"/>
                  <a:ext cx="2014756" cy="52322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AD14803-3101-BC03-A49A-9D080A784A3A}"/>
                </a:ext>
              </a:extLst>
            </p:cNvPr>
            <p:cNvCxnSpPr>
              <a:cxnSpLocks/>
              <a:stCxn id="13" idx="3"/>
              <a:endCxn id="23" idx="1"/>
            </p:cNvCxnSpPr>
            <p:nvPr/>
          </p:nvCxnSpPr>
          <p:spPr>
            <a:xfrm>
              <a:off x="6425967" y="2857826"/>
              <a:ext cx="841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AB23A8C1-00D7-0627-94DF-02879F53A324}"/>
                    </a:ext>
                  </a:extLst>
                </p:cNvPr>
                <p:cNvSpPr/>
                <p:nvPr/>
              </p:nvSpPr>
              <p:spPr>
                <a:xfrm>
                  <a:off x="7267314" y="2596216"/>
                  <a:ext cx="1729529" cy="52322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𝐿𝑢𝑛𝑎𝑟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AB23A8C1-00D7-0627-94DF-02879F53A3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314" y="2596216"/>
                  <a:ext cx="1729529" cy="52322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AEADFB42-C162-1CF9-ECCE-4C88E3245409}"/>
                </a:ext>
              </a:extLst>
            </p:cNvPr>
            <p:cNvCxnSpPr>
              <a:stCxn id="23" idx="0"/>
              <a:endCxn id="5" idx="3"/>
            </p:cNvCxnSpPr>
            <p:nvPr/>
          </p:nvCxnSpPr>
          <p:spPr>
            <a:xfrm rot="16200000" flipV="1">
              <a:off x="6846755" y="1310891"/>
              <a:ext cx="534571" cy="20360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9D0170B-A781-C86C-48BC-BE7179B5351A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5415444" y="3119436"/>
              <a:ext cx="3145" cy="591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D460F3E6-D5F0-93F8-AD66-3795F1645452}"/>
                    </a:ext>
                  </a:extLst>
                </p:cNvPr>
                <p:cNvSpPr/>
                <p:nvPr/>
              </p:nvSpPr>
              <p:spPr>
                <a:xfrm>
                  <a:off x="4433580" y="3710482"/>
                  <a:ext cx="1963727" cy="43367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𝑢𝑛𝑎𝑟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𝐸𝑎𝑟𝑡h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𝑇𝑟𝑎𝑛𝑠𝑓𝑒𝑟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D460F3E6-D5F0-93F8-AD66-3795F1645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80" y="3710482"/>
                  <a:ext cx="1963727" cy="43367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450F066B-095D-514B-6FF0-97E08ACFBD86}"/>
                    </a:ext>
                  </a:extLst>
                </p:cNvPr>
                <p:cNvSpPr/>
                <p:nvPr/>
              </p:nvSpPr>
              <p:spPr>
                <a:xfrm>
                  <a:off x="4525859" y="4391389"/>
                  <a:ext cx="1781263" cy="43367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𝐿𝑂𝐼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450F066B-095D-514B-6FF0-97E08ACFB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859" y="4391389"/>
                  <a:ext cx="1781263" cy="43367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A6738BF-20CB-76E6-BD85-C646D95C01FD}"/>
                    </a:ext>
                  </a:extLst>
                </p:cNvPr>
                <p:cNvSpPr/>
                <p:nvPr/>
              </p:nvSpPr>
              <p:spPr>
                <a:xfrm>
                  <a:off x="4525859" y="5072296"/>
                  <a:ext cx="1781263" cy="43367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𝑀𝑖𝑠𝑠𝑖𝑜𝑛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𝑂𝑟𝑏𝑖𝑡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A6738BF-20CB-76E6-BD85-C646D95C0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859" y="5072296"/>
                  <a:ext cx="1781263" cy="4336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6A4E71B-4E30-DF9C-A81B-6B3E710C8322}"/>
                </a:ext>
              </a:extLst>
            </p:cNvPr>
            <p:cNvCxnSpPr>
              <a:cxnSpLocks/>
              <a:stCxn id="35" idx="2"/>
              <a:endCxn id="40" idx="0"/>
            </p:cNvCxnSpPr>
            <p:nvPr/>
          </p:nvCxnSpPr>
          <p:spPr>
            <a:xfrm>
              <a:off x="5415444" y="4144159"/>
              <a:ext cx="1047" cy="24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7681550-D9D7-36D2-84B7-B90FC9528C38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416491" y="4825066"/>
              <a:ext cx="0" cy="24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FCAC3C-D9D1-5FDB-0538-9BCCE9DB1507}"/>
                </a:ext>
              </a:extLst>
            </p:cNvPr>
            <p:cNvSpPr txBox="1"/>
            <p:nvPr/>
          </p:nvSpPr>
          <p:spPr>
            <a:xfrm>
              <a:off x="6423870" y="2302935"/>
              <a:ext cx="1555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Iterative method</a:t>
              </a:r>
              <a:endParaRPr lang="ko-KR" altLang="en-US" sz="1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64BD5A3E-FB17-7541-45B8-242680638DE0}"/>
                    </a:ext>
                  </a:extLst>
                </p:cNvPr>
                <p:cNvSpPr/>
                <p:nvPr/>
              </p:nvSpPr>
              <p:spPr>
                <a:xfrm>
                  <a:off x="1552311" y="4046828"/>
                  <a:ext cx="897622" cy="43367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𝑇𝐶𝑀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64BD5A3E-FB17-7541-45B8-242680638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311" y="4046828"/>
                  <a:ext cx="897622" cy="43367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5E10E7D-403D-FE81-811C-2D8064E2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438" y="4071211"/>
              <a:ext cx="805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83917C6-A51C-B67D-5A73-5972AAFD7A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827" y="5097463"/>
              <a:ext cx="805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EA66B937-95D0-4F61-1A10-4515AE3C4694}"/>
                    </a:ext>
                  </a:extLst>
                </p:cNvPr>
                <p:cNvSpPr/>
                <p:nvPr/>
              </p:nvSpPr>
              <p:spPr>
                <a:xfrm>
                  <a:off x="955993" y="4672515"/>
                  <a:ext cx="2098647" cy="43367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𝑂𝑟𝑏𝑖𝑡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𝑚𝑎𝑖𝑛𝑡𝑒𝑛𝑎𝑛𝑐𝑒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𝑚𝑎𝑛𝑒𝑢𝑣𝑒𝑟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EA66B937-95D0-4F61-1A10-4515AE3C4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93" y="4672515"/>
                  <a:ext cx="2098647" cy="433677"/>
                </a:xfrm>
                <a:prstGeom prst="roundRect">
                  <a:avLst/>
                </a:prstGeom>
                <a:blipFill>
                  <a:blip r:embed="rId9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C29DEE-0B71-99FD-02D6-D53CE30479A8}"/>
                </a:ext>
              </a:extLst>
            </p:cNvPr>
            <p:cNvSpPr txBox="1"/>
            <p:nvPr/>
          </p:nvSpPr>
          <p:spPr>
            <a:xfrm>
              <a:off x="3987393" y="3154926"/>
              <a:ext cx="1383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Dynamic process</a:t>
              </a:r>
              <a:endParaRPr lang="ko-KR" alt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2389D1-74B0-086B-7FFC-AA61F318D0B6}"/>
                </a:ext>
              </a:extLst>
            </p:cNvPr>
            <p:cNvSpPr txBox="1"/>
            <p:nvPr/>
          </p:nvSpPr>
          <p:spPr>
            <a:xfrm>
              <a:off x="801323" y="3540233"/>
              <a:ext cx="1648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Correction process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4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3131B31B-0A1D-D6A0-585F-5E986634A2BD}"/>
              </a:ext>
            </a:extLst>
          </p:cNvPr>
          <p:cNvGrpSpPr/>
          <p:nvPr/>
        </p:nvGrpSpPr>
        <p:grpSpPr>
          <a:xfrm>
            <a:off x="609600" y="1100858"/>
            <a:ext cx="4194450" cy="3240000"/>
            <a:chOff x="1543050" y="1415183"/>
            <a:chExt cx="4194450" cy="324000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2EA036D-07E9-C2B3-AFA7-16DD25BD1F84}"/>
                </a:ext>
              </a:extLst>
            </p:cNvPr>
            <p:cNvGrpSpPr/>
            <p:nvPr/>
          </p:nvGrpSpPr>
          <p:grpSpPr>
            <a:xfrm>
              <a:off x="1543050" y="1415183"/>
              <a:ext cx="4194450" cy="3240000"/>
              <a:chOff x="3270250" y="1385501"/>
              <a:chExt cx="4194450" cy="3240000"/>
            </a:xfrm>
          </p:grpSpPr>
          <p:sp>
            <p:nvSpPr>
              <p:cNvPr id="23" name="순서도: 연결자 22">
                <a:extLst>
                  <a:ext uri="{FF2B5EF4-FFF2-40B4-BE49-F238E27FC236}">
                    <a16:creationId xmlns:a16="http://schemas.microsoft.com/office/drawing/2014/main" id="{D3436451-9619-43AD-C832-D9AD2E1BC823}"/>
                  </a:ext>
                </a:extLst>
              </p:cNvPr>
              <p:cNvSpPr/>
              <p:nvPr/>
            </p:nvSpPr>
            <p:spPr>
              <a:xfrm>
                <a:off x="3270250" y="1385501"/>
                <a:ext cx="3240000" cy="32400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순서도: 연결자 23">
                <a:extLst>
                  <a:ext uri="{FF2B5EF4-FFF2-40B4-BE49-F238E27FC236}">
                    <a16:creationId xmlns:a16="http://schemas.microsoft.com/office/drawing/2014/main" id="{D43BF85E-744A-E9C3-E2D9-57426BCCB245}"/>
                  </a:ext>
                </a:extLst>
              </p:cNvPr>
              <p:cNvSpPr/>
              <p:nvPr/>
            </p:nvSpPr>
            <p:spPr>
              <a:xfrm>
                <a:off x="4710250" y="2830650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순서도: 연결자 24">
                <a:extLst>
                  <a:ext uri="{FF2B5EF4-FFF2-40B4-BE49-F238E27FC236}">
                    <a16:creationId xmlns:a16="http://schemas.microsoft.com/office/drawing/2014/main" id="{09696019-A5A5-2507-844F-52FC77B17CA4}"/>
                  </a:ext>
                </a:extLst>
              </p:cNvPr>
              <p:cNvSpPr/>
              <p:nvPr/>
            </p:nvSpPr>
            <p:spPr>
              <a:xfrm>
                <a:off x="6134100" y="2663350"/>
                <a:ext cx="720000" cy="72000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EB724F8B-1D9B-A069-821A-738A2BA577DB}"/>
                  </a:ext>
                </a:extLst>
              </p:cNvPr>
              <p:cNvSpPr/>
              <p:nvPr/>
            </p:nvSpPr>
            <p:spPr>
              <a:xfrm rot="10800000">
                <a:off x="4703900" y="2608025"/>
                <a:ext cx="1430200" cy="805250"/>
              </a:xfrm>
              <a:prstGeom prst="arc">
                <a:avLst>
                  <a:gd name="adj1" fmla="val 10728558"/>
                  <a:gd name="adj2" fmla="val 159611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7208802-4D04-FCEC-AD7B-7632B3BDDB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050" y="2423245"/>
                    <a:ext cx="100965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𝐿𝑢𝑛𝑎𝑟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𝑆𝑂𝐼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7208802-4D04-FCEC-AD7B-7632B3BDD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5050" y="2423245"/>
                    <a:ext cx="1009650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2C8C66B-9A6E-E936-AF77-9189F788F842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200" y="2527539"/>
                    <a:ext cx="10096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𝐸𝑎𝑟𝑡h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𝑃𝑎𝑟𝑘𝑖𝑛𝑔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𝑜𝑟𝑏𝑖𝑡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2C8C66B-9A6E-E936-AF77-9189F788F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1200" y="2527539"/>
                    <a:ext cx="100965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9091" b="-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순서도: 연결자 40">
                <a:extLst>
                  <a:ext uri="{FF2B5EF4-FFF2-40B4-BE49-F238E27FC236}">
                    <a16:creationId xmlns:a16="http://schemas.microsoft.com/office/drawing/2014/main" id="{AC13A14C-1571-BFF2-4C75-C7D1E32C17C7}"/>
                  </a:ext>
                </a:extLst>
              </p:cNvPr>
              <p:cNvSpPr/>
              <p:nvPr/>
            </p:nvSpPr>
            <p:spPr>
              <a:xfrm>
                <a:off x="5583125" y="3873751"/>
                <a:ext cx="720000" cy="72000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원호 48">
                <a:extLst>
                  <a:ext uri="{FF2B5EF4-FFF2-40B4-BE49-F238E27FC236}">
                    <a16:creationId xmlns:a16="http://schemas.microsoft.com/office/drawing/2014/main" id="{BABB56E4-1D76-DE2A-A7CD-525D63168A7C}"/>
                  </a:ext>
                </a:extLst>
              </p:cNvPr>
              <p:cNvSpPr/>
              <p:nvPr/>
            </p:nvSpPr>
            <p:spPr>
              <a:xfrm>
                <a:off x="3270250" y="1385501"/>
                <a:ext cx="3240000" cy="3240000"/>
              </a:xfrm>
              <a:prstGeom prst="arc">
                <a:avLst>
                  <a:gd name="adj1" fmla="val 13181"/>
                  <a:gd name="adj2" fmla="val 3077269"/>
                </a:avLst>
              </a:prstGeom>
              <a:ln w="28575"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492F1D13-5688-FDBE-4F43-08FF44B638B1}"/>
                  </a:ext>
                </a:extLst>
              </p:cNvPr>
              <p:cNvCxnSpPr/>
              <p:nvPr/>
            </p:nvCxnSpPr>
            <p:spPr>
              <a:xfrm>
                <a:off x="4703900" y="2850924"/>
                <a:ext cx="0" cy="475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D1EDB0FA-4E5B-8E89-A0F3-C13FC55EC3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34100" y="2807097"/>
                <a:ext cx="0" cy="475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F25202D-77BB-95BD-438C-07ADF3C7D06D}"/>
                      </a:ext>
                    </a:extLst>
                  </p:cNvPr>
                  <p:cNvSpPr txBox="1"/>
                  <p:nvPr/>
                </p:nvSpPr>
                <p:spPr>
                  <a:xfrm>
                    <a:off x="4523899" y="3260300"/>
                    <a:ext cx="3600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F25202D-77BB-95BD-438C-07ADF3C7D0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3899" y="3260300"/>
                    <a:ext cx="360000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D1F04CE-AEDD-82C7-089C-D35BD38E09BF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>
              <a:off x="2983050" y="3040332"/>
              <a:ext cx="1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7C1D8BC-2213-AA93-498F-9BBD414D96CC}"/>
                    </a:ext>
                  </a:extLst>
                </p:cNvPr>
                <p:cNvSpPr txBox="1"/>
                <p:nvPr/>
              </p:nvSpPr>
              <p:spPr>
                <a:xfrm>
                  <a:off x="2959669" y="2816198"/>
                  <a:ext cx="2041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7C1D8BC-2213-AA93-498F-9BBD414D9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669" y="2816198"/>
                  <a:ext cx="204131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117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C98E92B-81C7-999E-5FC2-68469B6E437B}"/>
                    </a:ext>
                  </a:extLst>
                </p:cNvPr>
                <p:cNvSpPr txBox="1"/>
                <p:nvPr/>
              </p:nvSpPr>
              <p:spPr>
                <a:xfrm>
                  <a:off x="4172200" y="2614714"/>
                  <a:ext cx="3600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C98E92B-81C7-999E-5FC2-68469B6E4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200" y="2614714"/>
                  <a:ext cx="36000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D05430F-A714-0B0F-48D2-5D3CC4D5126E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80" y="3044707"/>
              <a:ext cx="12419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A29A5-31F7-983D-1D64-1CC8D8913036}"/>
                    </a:ext>
                  </a:extLst>
                </p:cNvPr>
                <p:cNvSpPr txBox="1"/>
                <p:nvPr/>
              </p:nvSpPr>
              <p:spPr>
                <a:xfrm>
                  <a:off x="3577668" y="2821337"/>
                  <a:ext cx="2041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A29A5-31F7-983D-1D64-1CC8D8913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668" y="2821337"/>
                  <a:ext cx="204131" cy="261610"/>
                </a:xfrm>
                <a:prstGeom prst="rect">
                  <a:avLst/>
                </a:prstGeom>
                <a:blipFill>
                  <a:blip r:embed="rId7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721F51-44B5-8E68-83B3-F8A079A058C5}"/>
                  </a:ext>
                </a:extLst>
              </p:cNvPr>
              <p:cNvSpPr txBox="1"/>
              <p:nvPr/>
            </p:nvSpPr>
            <p:spPr>
              <a:xfrm>
                <a:off x="3114475" y="326709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721F51-44B5-8E68-83B3-F8A079A0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75" y="3267090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2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B0C903-8DA4-393B-8542-7B7B059C22BD}"/>
              </a:ext>
            </a:extLst>
          </p:cNvPr>
          <p:cNvGrpSpPr/>
          <p:nvPr/>
        </p:nvGrpSpPr>
        <p:grpSpPr>
          <a:xfrm>
            <a:off x="5829325" y="2075700"/>
            <a:ext cx="3601254" cy="3240000"/>
            <a:chOff x="4222775" y="1809000"/>
            <a:chExt cx="3601254" cy="3240000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382417AC-D1F4-D4ED-872C-2EC703A7E5F5}"/>
                </a:ext>
              </a:extLst>
            </p:cNvPr>
            <p:cNvSpPr/>
            <p:nvPr/>
          </p:nvSpPr>
          <p:spPr>
            <a:xfrm>
              <a:off x="4584029" y="1809000"/>
              <a:ext cx="3240000" cy="3240000"/>
            </a:xfrm>
            <a:prstGeom prst="flowChartConnector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4FAFBAAE-015F-756E-64AC-F16E32A328A6}"/>
                </a:ext>
              </a:extLst>
            </p:cNvPr>
            <p:cNvSpPr/>
            <p:nvPr/>
          </p:nvSpPr>
          <p:spPr>
            <a:xfrm>
              <a:off x="5903724" y="3132066"/>
              <a:ext cx="600609" cy="59386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09138B-546D-A066-2F95-3AD1C7BEA971}"/>
                    </a:ext>
                  </a:extLst>
                </p:cNvPr>
                <p:cNvSpPr txBox="1"/>
                <p:nvPr/>
              </p:nvSpPr>
              <p:spPr>
                <a:xfrm>
                  <a:off x="6154531" y="2878670"/>
                  <a:ext cx="10096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𝑀𝑖𝑠𝑠𝑖𝑜𝑛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𝑂𝑟𝑏𝑖𝑡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09138B-546D-A066-2F95-3AD1C7BEA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531" y="2878670"/>
                  <a:ext cx="1009650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D49ADC-B2F0-0CD5-E846-966E44B40A50}"/>
                    </a:ext>
                  </a:extLst>
                </p:cNvPr>
                <p:cNvSpPr txBox="1"/>
                <p:nvPr/>
              </p:nvSpPr>
              <p:spPr>
                <a:xfrm>
                  <a:off x="4528654" y="3172153"/>
                  <a:ext cx="10096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𝐿𝑢𝑛𝑎𝑟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𝑆𝑂𝐼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D49ADC-B2F0-0CD5-E846-966E44B40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4" y="3172153"/>
                  <a:ext cx="100965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D55982DD-ABB0-3A3A-C8F8-953FD6C0619D}"/>
                </a:ext>
              </a:extLst>
            </p:cNvPr>
            <p:cNvSpPr/>
            <p:nvPr/>
          </p:nvSpPr>
          <p:spPr>
            <a:xfrm rot="10800000">
              <a:off x="4584023" y="2965783"/>
              <a:ext cx="1920310" cy="926433"/>
            </a:xfrm>
            <a:prstGeom prst="arc">
              <a:avLst>
                <a:gd name="adj1" fmla="val 11933903"/>
                <a:gd name="adj2" fmla="val 2155488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470C7B2-A5BF-3966-84A9-5FBEA0223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05538" y="3433293"/>
              <a:ext cx="147637" cy="252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0C2FC6A-2FF6-9184-D1F9-948BA2CF5807}"/>
                    </a:ext>
                  </a:extLst>
                </p:cNvPr>
                <p:cNvSpPr txBox="1"/>
                <p:nvPr/>
              </p:nvSpPr>
              <p:spPr>
                <a:xfrm>
                  <a:off x="5848350" y="3353634"/>
                  <a:ext cx="10096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0C2FC6A-2FF6-9184-D1F9-948BA2CF5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350" y="3353634"/>
                  <a:ext cx="100965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2A49E2-F346-7460-4B8D-521BDA648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4023" y="3434232"/>
              <a:ext cx="1619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D56998D-483C-8075-3E9D-12EF4BBB7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145" y="3380574"/>
              <a:ext cx="3294" cy="372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3F252C2-C436-202C-F86D-49CB65417718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 flipV="1">
              <a:off x="6416376" y="3242944"/>
              <a:ext cx="389771" cy="396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549F26-B1E3-220B-33C6-82AD5D983BDA}"/>
                    </a:ext>
                  </a:extLst>
                </p:cNvPr>
                <p:cNvSpPr txBox="1"/>
                <p:nvPr/>
              </p:nvSpPr>
              <p:spPr>
                <a:xfrm>
                  <a:off x="4554996" y="3591347"/>
                  <a:ext cx="36000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𝑛𝑒𝑒𝑑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549F26-B1E3-220B-33C6-82AD5D983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996" y="3591347"/>
                  <a:ext cx="360000" cy="268984"/>
                </a:xfrm>
                <a:prstGeom prst="rect">
                  <a:avLst/>
                </a:prstGeom>
                <a:blipFill>
                  <a:blip r:embed="rId5"/>
                  <a:stretch>
                    <a:fillRect r="-474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3D6ECE-FF56-15B5-0117-B07F1F0E279A}"/>
                    </a:ext>
                  </a:extLst>
                </p:cNvPr>
                <p:cNvSpPr txBox="1"/>
                <p:nvPr/>
              </p:nvSpPr>
              <p:spPr>
                <a:xfrm>
                  <a:off x="6359760" y="3425007"/>
                  <a:ext cx="59228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3D6ECE-FF56-15B5-0117-B07F1F0E2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760" y="3425007"/>
                  <a:ext cx="592280" cy="268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75770B4-D362-F910-0C14-E5DCC774BF1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504" y="3440954"/>
              <a:ext cx="0" cy="90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A1392E0-77C9-689F-C14E-14CFC7977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145" y="3765050"/>
              <a:ext cx="7275" cy="226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CAF51E-4255-06B0-CF25-6DECDBB91FE7}"/>
                    </a:ext>
                  </a:extLst>
                </p:cNvPr>
                <p:cNvSpPr txBox="1"/>
                <p:nvPr/>
              </p:nvSpPr>
              <p:spPr>
                <a:xfrm>
                  <a:off x="4571536" y="3787057"/>
                  <a:ext cx="3600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𝑙𝑢𝑛𝑎𝑟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CAF51E-4255-06B0-CF25-6DECDBB91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536" y="3787057"/>
                  <a:ext cx="360000" cy="261610"/>
                </a:xfrm>
                <a:prstGeom prst="rect">
                  <a:avLst/>
                </a:prstGeom>
                <a:blipFill>
                  <a:blip r:embed="rId7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2B7B386-51E7-8FC8-9037-CF76F015E6A7}"/>
                    </a:ext>
                  </a:extLst>
                </p:cNvPr>
                <p:cNvSpPr txBox="1"/>
                <p:nvPr/>
              </p:nvSpPr>
              <p:spPr>
                <a:xfrm>
                  <a:off x="4222775" y="3729526"/>
                  <a:ext cx="3600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2B7B386-51E7-8FC8-9037-CF76F015E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775" y="3729526"/>
                  <a:ext cx="36000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884D5BA-455E-A5C5-C339-55ACFBB1E7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320" y="4023301"/>
              <a:ext cx="4100" cy="319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5D2FAA9-5B7B-8BB0-1AC0-0205C087CF87}"/>
                    </a:ext>
                  </a:extLst>
                </p:cNvPr>
                <p:cNvSpPr txBox="1"/>
                <p:nvPr/>
              </p:nvSpPr>
              <p:spPr>
                <a:xfrm>
                  <a:off x="4482117" y="4279845"/>
                  <a:ext cx="3600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5D2FAA9-5B7B-8BB0-1AC0-0205C087C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117" y="4279845"/>
                  <a:ext cx="36000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E64CF594-23C7-80ED-7093-CB554F52C555}"/>
              </a:ext>
            </a:extLst>
          </p:cNvPr>
          <p:cNvSpPr/>
          <p:nvPr/>
        </p:nvSpPr>
        <p:spPr>
          <a:xfrm>
            <a:off x="724235" y="1778766"/>
            <a:ext cx="3240000" cy="32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7267BB35-F6A0-A4C7-D83C-557E74733590}"/>
              </a:ext>
            </a:extLst>
          </p:cNvPr>
          <p:cNvSpPr/>
          <p:nvPr/>
        </p:nvSpPr>
        <p:spPr>
          <a:xfrm>
            <a:off x="2164235" y="3223915"/>
            <a:ext cx="360000" cy="36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DD92583E-981E-0719-9C91-52BCD3FAC3F6}"/>
              </a:ext>
            </a:extLst>
          </p:cNvPr>
          <p:cNvSpPr/>
          <p:nvPr/>
        </p:nvSpPr>
        <p:spPr>
          <a:xfrm>
            <a:off x="3588085" y="3056615"/>
            <a:ext cx="720000" cy="72000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D4057802-B5BB-23C6-F7B8-227C25AC2844}"/>
              </a:ext>
            </a:extLst>
          </p:cNvPr>
          <p:cNvSpPr/>
          <p:nvPr/>
        </p:nvSpPr>
        <p:spPr>
          <a:xfrm rot="10800000">
            <a:off x="2157885" y="3001290"/>
            <a:ext cx="1430200" cy="805250"/>
          </a:xfrm>
          <a:prstGeom prst="arc">
            <a:avLst>
              <a:gd name="adj1" fmla="val 10728558"/>
              <a:gd name="adj2" fmla="val 159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FE70BE-DD40-6577-278E-0B69AEA13B08}"/>
                  </a:ext>
                </a:extLst>
              </p:cNvPr>
              <p:cNvSpPr txBox="1"/>
              <p:nvPr/>
            </p:nvSpPr>
            <p:spPr>
              <a:xfrm>
                <a:off x="3909035" y="2816510"/>
                <a:ext cx="10096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𝐿𝑢𝑛𝑎𝑟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𝑆𝑂𝐼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FE70BE-DD40-6577-278E-0B69AEA1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035" y="2816510"/>
                <a:ext cx="100965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0D7699-FB89-AA8B-4BE3-4F9EB76E419C}"/>
                  </a:ext>
                </a:extLst>
              </p:cNvPr>
              <p:cNvSpPr txBox="1"/>
              <p:nvPr/>
            </p:nvSpPr>
            <p:spPr>
              <a:xfrm>
                <a:off x="1595185" y="2920804"/>
                <a:ext cx="10096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𝐸𝑎𝑟𝑡h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𝑃𝑎𝑟𝑘𝑖𝑛𝑔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𝑜𝑟𝑏𝑖𝑡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80D7699-FB89-AA8B-4BE3-4F9EB76E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85" y="2920804"/>
                <a:ext cx="1009650" cy="246221"/>
              </a:xfrm>
              <a:prstGeom prst="rect">
                <a:avLst/>
              </a:prstGeom>
              <a:blipFill>
                <a:blip r:embed="rId10"/>
                <a:stretch>
                  <a:fillRect r="-29091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D7AF59CF-1A40-81E4-95EF-B33D34972294}"/>
              </a:ext>
            </a:extLst>
          </p:cNvPr>
          <p:cNvSpPr/>
          <p:nvPr/>
        </p:nvSpPr>
        <p:spPr>
          <a:xfrm>
            <a:off x="3037110" y="4267016"/>
            <a:ext cx="720000" cy="72000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원호 56">
            <a:extLst>
              <a:ext uri="{FF2B5EF4-FFF2-40B4-BE49-F238E27FC236}">
                <a16:creationId xmlns:a16="http://schemas.microsoft.com/office/drawing/2014/main" id="{95546136-CCF8-F515-AFF9-7312823D260C}"/>
              </a:ext>
            </a:extLst>
          </p:cNvPr>
          <p:cNvSpPr/>
          <p:nvPr/>
        </p:nvSpPr>
        <p:spPr>
          <a:xfrm>
            <a:off x="724235" y="1778766"/>
            <a:ext cx="3240000" cy="3240000"/>
          </a:xfrm>
          <a:prstGeom prst="arc">
            <a:avLst>
              <a:gd name="adj1" fmla="val 13181"/>
              <a:gd name="adj2" fmla="val 3077269"/>
            </a:avLst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0D1146-B73A-291F-B1BE-37AA579AE1BA}"/>
              </a:ext>
            </a:extLst>
          </p:cNvPr>
          <p:cNvCxnSpPr/>
          <p:nvPr/>
        </p:nvCxnSpPr>
        <p:spPr>
          <a:xfrm>
            <a:off x="2157885" y="3244189"/>
            <a:ext cx="0" cy="4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14DEA3-AF5A-A3A5-2A99-A90AABCE1E76}"/>
              </a:ext>
            </a:extLst>
          </p:cNvPr>
          <p:cNvCxnSpPr>
            <a:cxnSpLocks/>
          </p:cNvCxnSpPr>
          <p:nvPr/>
        </p:nvCxnSpPr>
        <p:spPr>
          <a:xfrm flipV="1">
            <a:off x="3588085" y="3200362"/>
            <a:ext cx="0" cy="47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FF52DA-B83B-30F5-ADCE-0EF2D3F1B5C3}"/>
                  </a:ext>
                </a:extLst>
              </p:cNvPr>
              <p:cNvSpPr txBox="1"/>
              <p:nvPr/>
            </p:nvSpPr>
            <p:spPr>
              <a:xfrm>
                <a:off x="1977884" y="3653565"/>
                <a:ext cx="36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FF52DA-B83B-30F5-ADCE-0EF2D3F1B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84" y="3653565"/>
                <a:ext cx="36000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D33537-6832-8442-500F-603A73784CFE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164235" y="3403915"/>
            <a:ext cx="1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370B9D-71CA-4F22-36CC-F95F6D1E5929}"/>
                  </a:ext>
                </a:extLst>
              </p:cNvPr>
              <p:cNvSpPr txBox="1"/>
              <p:nvPr/>
            </p:nvSpPr>
            <p:spPr>
              <a:xfrm>
                <a:off x="2140854" y="3179781"/>
                <a:ext cx="204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370B9D-71CA-4F22-36CC-F95F6D1E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854" y="3179781"/>
                <a:ext cx="204131" cy="261610"/>
              </a:xfrm>
              <a:prstGeom prst="rect">
                <a:avLst/>
              </a:prstGeom>
              <a:blipFill>
                <a:blip r:embed="rId12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EBC512-7C7E-CB7B-88C9-624FD4B137E1}"/>
                  </a:ext>
                </a:extLst>
              </p:cNvPr>
              <p:cNvSpPr txBox="1"/>
              <p:nvPr/>
            </p:nvSpPr>
            <p:spPr>
              <a:xfrm>
                <a:off x="3327985" y="2978297"/>
                <a:ext cx="36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EBC512-7C7E-CB7B-88C9-624FD4B1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85" y="2978297"/>
                <a:ext cx="36000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56D75AF-8729-80C0-B313-D9291B115A14}"/>
              </a:ext>
            </a:extLst>
          </p:cNvPr>
          <p:cNvCxnSpPr>
            <a:cxnSpLocks/>
          </p:cNvCxnSpPr>
          <p:nvPr/>
        </p:nvCxnSpPr>
        <p:spPr>
          <a:xfrm>
            <a:off x="2342965" y="3408290"/>
            <a:ext cx="124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864EE-742D-386C-CCDE-780EB35FB924}"/>
                  </a:ext>
                </a:extLst>
              </p:cNvPr>
              <p:cNvSpPr txBox="1"/>
              <p:nvPr/>
            </p:nvSpPr>
            <p:spPr>
              <a:xfrm>
                <a:off x="2758853" y="3184920"/>
                <a:ext cx="204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864EE-742D-386C-CCDE-780EB35F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853" y="3184920"/>
                <a:ext cx="204131" cy="261610"/>
              </a:xfrm>
              <a:prstGeom prst="rect">
                <a:avLst/>
              </a:prstGeom>
              <a:blipFill>
                <a:blip r:embed="rId13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id="{AE433337-3680-D307-FEC6-2A978CEE41D3}"/>
              </a:ext>
            </a:extLst>
          </p:cNvPr>
          <p:cNvSpPr/>
          <p:nvPr/>
        </p:nvSpPr>
        <p:spPr>
          <a:xfrm flipH="1">
            <a:off x="3583190" y="2346612"/>
            <a:ext cx="878744" cy="1747962"/>
          </a:xfrm>
          <a:prstGeom prst="arc">
            <a:avLst>
              <a:gd name="adj1" fmla="val 17444447"/>
              <a:gd name="adj2" fmla="val 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2D956BC-D1D1-5C19-EAC5-12C481FBFA71}"/>
              </a:ext>
            </a:extLst>
          </p:cNvPr>
          <p:cNvCxnSpPr>
            <a:cxnSpLocks/>
          </p:cNvCxnSpPr>
          <p:nvPr/>
        </p:nvCxnSpPr>
        <p:spPr>
          <a:xfrm flipV="1">
            <a:off x="3750760" y="2280687"/>
            <a:ext cx="126086" cy="25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ECFCD6-8422-608B-5F02-85A6F712C7DD}"/>
                  </a:ext>
                </a:extLst>
              </p:cNvPr>
              <p:cNvSpPr txBox="1"/>
              <p:nvPr/>
            </p:nvSpPr>
            <p:spPr>
              <a:xfrm>
                <a:off x="6441192" y="2776948"/>
                <a:ext cx="10096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𝑙𝑢𝑛𝑎𝑟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ECFCD6-8422-608B-5F02-85A6F712C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92" y="2776948"/>
                <a:ext cx="100964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2A2357A1-F3F7-1D68-6336-6A82533732D1}"/>
              </a:ext>
            </a:extLst>
          </p:cNvPr>
          <p:cNvSpPr/>
          <p:nvPr/>
        </p:nvSpPr>
        <p:spPr>
          <a:xfrm>
            <a:off x="3547460" y="2364876"/>
            <a:ext cx="216000" cy="21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356632-3901-7323-927D-6FB7EBD62F4C}"/>
                  </a:ext>
                </a:extLst>
              </p:cNvPr>
              <p:cNvSpPr txBox="1"/>
              <p:nvPr/>
            </p:nvSpPr>
            <p:spPr>
              <a:xfrm>
                <a:off x="2550148" y="2298152"/>
                <a:ext cx="10096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𝑀𝑖𝑠𝑠𝑖𝑜𝑛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𝑂𝑟𝑏𝑖𝑡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356632-3901-7323-927D-6FB7EBD62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48" y="2298152"/>
                <a:ext cx="100965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08D141-1CAB-4E87-97ED-A31B15FDA796}"/>
                  </a:ext>
                </a:extLst>
              </p:cNvPr>
              <p:cNvSpPr txBox="1"/>
              <p:nvPr/>
            </p:nvSpPr>
            <p:spPr>
              <a:xfrm>
                <a:off x="3530152" y="2040004"/>
                <a:ext cx="9848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𝑙𝑢𝑛𝑎𝑟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08D141-1CAB-4E87-97ED-A31B15FD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152" y="2040004"/>
                <a:ext cx="98481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01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77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문동민</dc:creator>
  <cp:lastModifiedBy>문동민</cp:lastModifiedBy>
  <cp:revision>1</cp:revision>
  <dcterms:created xsi:type="dcterms:W3CDTF">2023-05-05T14:17:02Z</dcterms:created>
  <dcterms:modified xsi:type="dcterms:W3CDTF">2023-05-05T18:23:16Z</dcterms:modified>
</cp:coreProperties>
</file>