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5" r:id="rId4"/>
    <p:sldId id="260" r:id="rId5"/>
    <p:sldId id="262" r:id="rId6"/>
    <p:sldId id="266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7BF"/>
    <a:srgbClr val="B9B9B9"/>
    <a:srgbClr val="355F7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9" y="620257"/>
            <a:ext cx="490879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2D</a:t>
            </a:r>
            <a:r>
              <a:rPr lang="ko-KR" altLang="en-US" sz="3200" b="1" dirty="0">
                <a:solidFill>
                  <a:prstClr val="white"/>
                </a:solidFill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</a:rPr>
              <a:t>Game Programming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2</a:t>
            </a:r>
            <a:r>
              <a:rPr lang="ko-KR" altLang="en-US" sz="1600" b="1" dirty="0">
                <a:solidFill>
                  <a:prstClr val="white"/>
                </a:solidFill>
              </a:rPr>
              <a:t>차 발표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2187934" cy="36361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2016182007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2987" y="2438356"/>
            <a:ext cx="1326699" cy="36361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김동년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024152-1B2A-43BB-84BD-F16FB90E51E2}"/>
              </a:ext>
            </a:extLst>
          </p:cNvPr>
          <p:cNvSpPr/>
          <p:nvPr/>
        </p:nvSpPr>
        <p:spPr>
          <a:xfrm>
            <a:off x="5520690" y="3566160"/>
            <a:ext cx="5394960" cy="16916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Fly High 1997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591910" y="1219094"/>
            <a:ext cx="277499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8627B"/>
                </a:solidFill>
              </a:rPr>
              <a:t>HIGH CONCEPT </a:t>
            </a:r>
          </a:p>
        </p:txBody>
      </p:sp>
      <p:sp>
        <p:nvSpPr>
          <p:cNvPr id="90" name="사각형 설명선 89"/>
          <p:cNvSpPr/>
          <p:nvPr/>
        </p:nvSpPr>
        <p:spPr>
          <a:xfrm>
            <a:off x="9417805" y="568459"/>
            <a:ext cx="2365372" cy="784553"/>
          </a:xfrm>
          <a:prstGeom prst="wedgeRectCallout">
            <a:avLst>
              <a:gd name="adj1" fmla="val -56325"/>
              <a:gd name="adj2" fmla="val 77843"/>
            </a:avLst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 err="1">
                <a:solidFill>
                  <a:prstClr val="white"/>
                </a:solidFill>
              </a:rPr>
              <a:t>스트라이커즈</a:t>
            </a:r>
            <a:r>
              <a:rPr lang="ko-KR" altLang="en-US" sz="1600" b="1" kern="0" dirty="0">
                <a:solidFill>
                  <a:prstClr val="white"/>
                </a:solidFill>
              </a:rPr>
              <a:t> </a:t>
            </a:r>
            <a:r>
              <a:rPr lang="en-US" altLang="ko-KR" sz="1600" b="1" kern="0" dirty="0">
                <a:solidFill>
                  <a:prstClr val="white"/>
                </a:solidFill>
              </a:rPr>
              <a:t>1945</a:t>
            </a:r>
            <a:endParaRPr lang="en-US" altLang="ko-KR" sz="1600" kern="0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1911" y="179874"/>
            <a:ext cx="6096000" cy="9397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i="1" dirty="0">
                <a:solidFill>
                  <a:srgbClr val="2C303A"/>
                </a:solidFill>
              </a:rPr>
              <a:t>게임 컨셉</a:t>
            </a:r>
            <a:endParaRPr lang="en-US" altLang="ko-KR" sz="28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Fly High 1997 –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고전 종 스크롤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2D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슈팅 게임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6480CA-85FB-4BF8-9044-87100291F42D}"/>
              </a:ext>
            </a:extLst>
          </p:cNvPr>
          <p:cNvSpPr/>
          <p:nvPr/>
        </p:nvSpPr>
        <p:spPr>
          <a:xfrm>
            <a:off x="622579" y="1582232"/>
            <a:ext cx="20656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srgbClr val="38627B"/>
              </a:solidFill>
            </a:endParaRPr>
          </a:p>
        </p:txBody>
      </p:sp>
      <p:pic>
        <p:nvPicPr>
          <p:cNvPr id="1026" name="Picture 2" descr="ìê°ê°ë ì¤ ëª¨ë¥´ë ì¶ìµì ê³ ì ê²ìì ìííë¤ë©´..ë ì´ê±°!?">
            <a:extLst>
              <a:ext uri="{FF2B5EF4-FFF2-40B4-BE49-F238E27FC236}">
                <a16:creationId xmlns:a16="http://schemas.microsoft.com/office/drawing/2014/main" id="{4742657F-D343-4BA8-AB6B-0C2F1DCA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91" y="1582232"/>
            <a:ext cx="3747679" cy="498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75F2F2-40F1-417A-9747-0E39DDB7B5CA}"/>
              </a:ext>
            </a:extLst>
          </p:cNvPr>
          <p:cNvSpPr/>
          <p:nvPr/>
        </p:nvSpPr>
        <p:spPr>
          <a:xfrm>
            <a:off x="591908" y="2259054"/>
            <a:ext cx="342553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8627B"/>
                </a:solidFill>
              </a:rPr>
              <a:t>▷</a:t>
            </a:r>
            <a:r>
              <a:rPr lang="ko-KR" altLang="en-US" sz="2400" b="1" dirty="0">
                <a:solidFill>
                  <a:srgbClr val="FFC000"/>
                </a:solidFill>
              </a:rPr>
              <a:t>다양한</a:t>
            </a:r>
            <a:r>
              <a:rPr lang="ko-KR" altLang="en-US" sz="2400" b="1" dirty="0">
                <a:solidFill>
                  <a:srgbClr val="38627B"/>
                </a:solidFill>
              </a:rPr>
              <a:t> 공격 타입</a:t>
            </a:r>
            <a:endParaRPr lang="en-US" altLang="ko-KR" sz="2400" b="1" dirty="0">
              <a:solidFill>
                <a:srgbClr val="38627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E303E2-C134-40F7-B499-C7359E76E1A7}"/>
              </a:ext>
            </a:extLst>
          </p:cNvPr>
          <p:cNvSpPr/>
          <p:nvPr/>
        </p:nvSpPr>
        <p:spPr>
          <a:xfrm>
            <a:off x="591909" y="2724048"/>
            <a:ext cx="37402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8627B"/>
                </a:solidFill>
              </a:rPr>
              <a:t>▷</a:t>
            </a:r>
            <a:r>
              <a:rPr lang="ko-KR" altLang="en-US" sz="2400" b="1" dirty="0">
                <a:solidFill>
                  <a:srgbClr val="38627B"/>
                </a:solidFill>
              </a:rPr>
              <a:t>너만 있냐 </a:t>
            </a:r>
            <a:r>
              <a:rPr lang="ko-KR" altLang="en-US" sz="2400" b="1" dirty="0">
                <a:solidFill>
                  <a:schemeClr val="accent6"/>
                </a:solidFill>
              </a:rPr>
              <a:t>나도 있다</a:t>
            </a:r>
            <a:r>
              <a:rPr lang="en-US" altLang="ko-KR" sz="2400" b="1" dirty="0">
                <a:solidFill>
                  <a:srgbClr val="38627B"/>
                </a:solidFill>
              </a:rPr>
              <a:t>~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8A65E9-9551-44AF-9ED0-DDBE5FCA7634}"/>
              </a:ext>
            </a:extLst>
          </p:cNvPr>
          <p:cNvSpPr/>
          <p:nvPr/>
        </p:nvSpPr>
        <p:spPr>
          <a:xfrm>
            <a:off x="591909" y="1747816"/>
            <a:ext cx="374023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8627B"/>
                </a:solidFill>
              </a:rPr>
              <a:t>▷</a:t>
            </a:r>
            <a:r>
              <a:rPr lang="ko-KR" altLang="en-US" sz="2400" b="1" dirty="0">
                <a:solidFill>
                  <a:srgbClr val="38627B"/>
                </a:solidFill>
              </a:rPr>
              <a:t>좁아 터졌다 </a:t>
            </a:r>
            <a:r>
              <a:rPr lang="ko-KR" altLang="en-US" sz="2400" b="1" dirty="0" err="1">
                <a:solidFill>
                  <a:srgbClr val="00B0F0"/>
                </a:solidFill>
              </a:rPr>
              <a:t>크게하자</a:t>
            </a:r>
            <a:r>
              <a:rPr lang="en-US" altLang="ko-KR" sz="2400" b="1" dirty="0">
                <a:solidFill>
                  <a:srgbClr val="38627B"/>
                </a:solidFill>
              </a:rPr>
              <a:t>!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790816-1570-4CCD-A7F0-A157BCFC54E8}"/>
              </a:ext>
            </a:extLst>
          </p:cNvPr>
          <p:cNvSpPr/>
          <p:nvPr/>
        </p:nvSpPr>
        <p:spPr>
          <a:xfrm>
            <a:off x="591908" y="4221082"/>
            <a:ext cx="6814542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8627B"/>
                </a:solidFill>
              </a:rPr>
              <a:t>좀더 큰 화면의  게임 환경과 다양한 재미 요소를 추가</a:t>
            </a:r>
            <a:r>
              <a:rPr lang="en-US" altLang="ko-KR" sz="2000" b="1" dirty="0">
                <a:solidFill>
                  <a:srgbClr val="38627B"/>
                </a:solidFill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8627B"/>
                </a:solidFill>
              </a:rPr>
              <a:t>혼자만의 싸움의 아닌 아군의 지원</a:t>
            </a:r>
            <a:r>
              <a:rPr lang="en-US" altLang="ko-KR" sz="2000" b="1" dirty="0">
                <a:solidFill>
                  <a:srgbClr val="38627B"/>
                </a:solidFill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8627B"/>
                </a:solidFill>
              </a:rPr>
              <a:t>한 방향 공격이 아닌 다 방향 공격</a:t>
            </a:r>
            <a:r>
              <a:rPr lang="en-US" altLang="ko-KR" sz="2000" b="1" dirty="0">
                <a:solidFill>
                  <a:srgbClr val="38627B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508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2C303A"/>
                </a:solidFill>
              </a:rPr>
              <a:t>개발 범위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Fly high 1997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4220628-CA72-4D01-AF86-22ACD169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56990"/>
              </p:ext>
            </p:extLst>
          </p:nvPr>
        </p:nvGraphicFramePr>
        <p:xfrm>
          <a:off x="591910" y="1273339"/>
          <a:ext cx="11081929" cy="549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442">
                  <a:extLst>
                    <a:ext uri="{9D8B030D-6E8A-4147-A177-3AD203B41FA5}">
                      <a16:colId xmlns:a16="http://schemas.microsoft.com/office/drawing/2014/main" val="1294872661"/>
                    </a:ext>
                  </a:extLst>
                </a:gridCol>
                <a:gridCol w="7515487">
                  <a:extLst>
                    <a:ext uri="{9D8B030D-6E8A-4147-A177-3AD203B41FA5}">
                      <a16:colId xmlns:a16="http://schemas.microsoft.com/office/drawing/2014/main" val="3710584294"/>
                    </a:ext>
                  </a:extLst>
                </a:gridCol>
              </a:tblGrid>
              <a:tr h="549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4260"/>
                  </a:ext>
                </a:extLst>
              </a:tr>
              <a:tr h="549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전투기 컨트롤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키보드로 </a:t>
                      </a:r>
                      <a:r>
                        <a:rPr lang="en-US" altLang="ko-KR" sz="1800" b="1" dirty="0"/>
                        <a:t>6</a:t>
                      </a:r>
                      <a:r>
                        <a:rPr lang="ko-KR" altLang="en-US" sz="1800" b="1" dirty="0"/>
                        <a:t>방향 움직임</a:t>
                      </a:r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 err="1"/>
                        <a:t>좌우상하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대각선 좌상우상</a:t>
                      </a:r>
                      <a:r>
                        <a:rPr lang="en-US" altLang="ko-KR" sz="1800" b="1" dirty="0"/>
                        <a:t>)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933506"/>
                  </a:ext>
                </a:extLst>
              </a:tr>
              <a:tr h="549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전투기 기술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키보드 키를 눌러 공격</a:t>
                      </a:r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/>
                        <a:t>방향 다른 기본공격 구현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아군 출격 공격</a:t>
                      </a:r>
                      <a:r>
                        <a:rPr lang="en-US" altLang="ko-KR" sz="1800" b="1" dirty="0"/>
                        <a:t>)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476535"/>
                  </a:ext>
                </a:extLst>
              </a:tr>
              <a:tr h="549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맵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스테이지 </a:t>
                      </a:r>
                      <a:r>
                        <a:rPr lang="en-US" altLang="ko-KR" sz="1800" b="1" dirty="0"/>
                        <a:t>1</a:t>
                      </a:r>
                      <a:r>
                        <a:rPr lang="ko-KR" altLang="en-US" sz="1800" b="1" dirty="0"/>
                        <a:t>개 구현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620509"/>
                  </a:ext>
                </a:extLst>
              </a:tr>
              <a:tr h="6143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적 </a:t>
                      </a:r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적은 상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좌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우 에서 적이 나오도록 구현</a:t>
                      </a:r>
                      <a:r>
                        <a:rPr lang="en-US" altLang="ko-KR" sz="18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800" b="1" dirty="0"/>
                        <a:t>직선 방향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대각선 방향으로 공격하도록 구현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114752"/>
                  </a:ext>
                </a:extLst>
              </a:tr>
              <a:tr h="6143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전투기 체력을 조절하여 난이도 조절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1800" b="1" dirty="0"/>
                        <a:t>쉬운 난이도로 개임의 재미요소를 찾는 것에 주력</a:t>
                      </a:r>
                      <a:endParaRPr lang="en-US" altLang="ko-KR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628036"/>
                  </a:ext>
                </a:extLst>
              </a:tr>
              <a:tr h="877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게임 시작에서 끝날 때까지의 시간을 기록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1800" b="1" dirty="0"/>
                        <a:t>아군 출격을 이용하여 아군들과 함께 공격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/>
                        <a:t>가지 이상의 기본으로 적들을 공격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667246"/>
                  </a:ext>
                </a:extLst>
              </a:tr>
              <a:tr h="549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슈팅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폭발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배경 사운드</a:t>
                      </a:r>
                      <a:r>
                        <a:rPr lang="en-US" altLang="ko-KR" sz="1800" b="1" dirty="0"/>
                        <a:t> </a:t>
                      </a:r>
                      <a:r>
                        <a:rPr lang="ko-KR" altLang="en-US" sz="1800" b="1" dirty="0"/>
                        <a:t>구현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80701"/>
                  </a:ext>
                </a:extLst>
              </a:tr>
              <a:tr h="549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애니메이션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전투기의 움직임</a:t>
                      </a:r>
                      <a:r>
                        <a:rPr lang="en-US" altLang="ko-KR" sz="1800" b="1" dirty="0"/>
                        <a:t>, </a:t>
                      </a:r>
                      <a:r>
                        <a:rPr lang="ko-KR" altLang="en-US" sz="1800" b="1" dirty="0"/>
                        <a:t>슈팅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81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79245"/>
              </p:ext>
            </p:extLst>
          </p:nvPr>
        </p:nvGraphicFramePr>
        <p:xfrm>
          <a:off x="591911" y="1006929"/>
          <a:ext cx="11103283" cy="582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9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4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계획 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리소스 수집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세부 아이디어 구상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전투기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슈팅 등의 이미지와 애니메이션 및 사운드 등의 게임에 필요한 리소스 수집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(100%)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전투기 공격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난이도 등의 세부 아이디어 구상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(100%)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12285"/>
                  </a:ext>
                </a:extLst>
              </a:tr>
              <a:tr h="35166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계획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맵 구현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결과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맵 이미지를 화면에 구현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(100%)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맵이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종 방향으로 움직이도록 구현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(100%)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526054"/>
                  </a:ext>
                </a:extLst>
              </a:tr>
              <a:tr h="43749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계획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전투기 구현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결과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전투기 이미지 구현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(100%)</a:t>
                      </a:r>
                    </a:p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키 입력 시 아군 출격 구현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(100%)</a:t>
                      </a:r>
                    </a:p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기본 공격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슈팅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구현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(100%)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870359"/>
                  </a:ext>
                </a:extLst>
              </a:tr>
              <a:tr h="35166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계획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 구현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결과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적의 이미지 구현</a:t>
                      </a: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(100%)</a:t>
                      </a:r>
                    </a:p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적의 이동 방향과 공격 방향 구현 </a:t>
                      </a: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(50%)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5612"/>
                  </a:ext>
                </a:extLst>
              </a:tr>
              <a:tr h="35166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계획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오브젝트 애니메이션 구현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결과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전투기 애니메이션 구현 완료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(100%)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아군 애니메이션 구현 완료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(100%) </a:t>
                      </a:r>
                    </a:p>
                    <a:p>
                      <a:pPr marL="228600" marR="0" lvl="0" indent="-22860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적군 애니메이션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진행중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2852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91911" y="37432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2C303A"/>
                </a:solidFill>
              </a:rPr>
              <a:t>개발 상황</a:t>
            </a:r>
            <a:endParaRPr lang="en-US" altLang="ko-KR" sz="2800" b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Fly High 1997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2C303A"/>
                </a:solidFill>
              </a:rPr>
              <a:t>개발 계획</a:t>
            </a:r>
            <a:endParaRPr lang="en-US" altLang="ko-KR" sz="2800" b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Fly High 1997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3FA27A-208A-477D-BA13-40E6196A4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71220"/>
              </p:ext>
            </p:extLst>
          </p:nvPr>
        </p:nvGraphicFramePr>
        <p:xfrm>
          <a:off x="591911" y="1310640"/>
          <a:ext cx="11103283" cy="4944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2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슈팅 충돌처리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전투기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아군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적의 슈팅 들이 서로에게 맞았을 때 충돌처리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 과 전투기가 충돌했을 때의 처리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 화면 안에서만 움직이도록 충돌처리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전투기 화면 안의 충돌 처리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총알이 화면 밖으로 나갈 경우 삭제 구현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(50%)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28846"/>
                  </a:ext>
                </a:extLst>
              </a:tr>
              <a:tr h="847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오브젝트 최종 구현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전투기 및 아군의 미비한 부분이나 추가적인 요소 구현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적의 종류와 수를 증가 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382900"/>
                  </a:ext>
                </a:extLst>
              </a:tr>
              <a:tr h="847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추가 범위 구현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최소 범위 구현 이후에 추가 범위 구현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이전 주차 에서도 추가 범위 구현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70224"/>
                  </a:ext>
                </a:extLst>
              </a:tr>
              <a:tr h="11358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시작과 종료 처리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게임의 시작 부분 및 종료 부분의 구현과 처리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게임 프레임 워크로 시작 부분 예비 구현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(50%)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종료 시 결과화면 생성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8511"/>
                  </a:ext>
                </a:extLst>
              </a:tr>
              <a:tr h="782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밸런스 조절 및 마무리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전체적인 난이도와 밸런스 조절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점검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3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52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9397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err="1">
                <a:solidFill>
                  <a:srgbClr val="2C303A"/>
                </a:solidFill>
              </a:rPr>
              <a:t>Github</a:t>
            </a:r>
            <a:r>
              <a:rPr lang="ko-KR" altLang="en-US" sz="2800" b="1" dirty="0">
                <a:solidFill>
                  <a:srgbClr val="2C303A"/>
                </a:solidFill>
              </a:rPr>
              <a:t> </a:t>
            </a:r>
            <a:r>
              <a:rPr lang="ko-KR" altLang="en-US" sz="2800" b="1" dirty="0" err="1">
                <a:solidFill>
                  <a:srgbClr val="2C303A"/>
                </a:solidFill>
              </a:rPr>
              <a:t>커밋</a:t>
            </a:r>
            <a:r>
              <a:rPr lang="ko-KR" altLang="en-US" sz="2800" b="1" dirty="0">
                <a:solidFill>
                  <a:srgbClr val="2C303A"/>
                </a:solidFill>
              </a:rPr>
              <a:t> 통계</a:t>
            </a:r>
            <a:endParaRPr lang="en-US" altLang="ko-KR" sz="2800" b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Fly High 1997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608068-F14E-4A85-9E4E-7774E9711C00}"/>
              </a:ext>
            </a:extLst>
          </p:cNvPr>
          <p:cNvSpPr/>
          <p:nvPr/>
        </p:nvSpPr>
        <p:spPr>
          <a:xfrm>
            <a:off x="591910" y="1119618"/>
            <a:ext cx="1121908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C303A"/>
                </a:solidFill>
              </a:rPr>
              <a:t>https://github.com/DongNyeonKim/2016182007_2DGP_TermProject/graphs/commit-activity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DB7E7B-1875-4DC7-84E0-7A48A2CA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533642"/>
            <a:ext cx="9429750" cy="48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787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476</Words>
  <Application>Microsoft Office PowerPoint</Application>
  <PresentationFormat>와이드스크린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김동년</cp:lastModifiedBy>
  <cp:revision>49</cp:revision>
  <dcterms:created xsi:type="dcterms:W3CDTF">2019-08-21T03:19:36Z</dcterms:created>
  <dcterms:modified xsi:type="dcterms:W3CDTF">2019-10-29T12:36:57Z</dcterms:modified>
</cp:coreProperties>
</file>