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9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7BF"/>
    <a:srgbClr val="B9B9B9"/>
    <a:srgbClr val="355F7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9" y="620257"/>
            <a:ext cx="490879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2D</a:t>
            </a:r>
            <a:r>
              <a:rPr lang="ko-KR" altLang="en-US" sz="3200" b="1" dirty="0">
                <a:solidFill>
                  <a:prstClr val="white"/>
                </a:solidFill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</a:rPr>
              <a:t>Game Programming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r>
              <a:rPr lang="ko-KR" altLang="en-US" sz="1600" b="1" dirty="0">
                <a:solidFill>
                  <a:prstClr val="white"/>
                </a:solidFill>
              </a:rPr>
              <a:t>차 발표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2187934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2016182007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987" y="2438356"/>
            <a:ext cx="1326699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김동년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024152-1B2A-43BB-84BD-F16FB90E51E2}"/>
              </a:ext>
            </a:extLst>
          </p:cNvPr>
          <p:cNvSpPr/>
          <p:nvPr/>
        </p:nvSpPr>
        <p:spPr>
          <a:xfrm>
            <a:off x="5520690" y="3566160"/>
            <a:ext cx="5394960" cy="16916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Fly High 1997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58795" y="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2C303A"/>
                </a:solidFill>
              </a:rPr>
              <a:t>개발 진척도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4220628-CA72-4D01-AF86-22ACD169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3725"/>
              </p:ext>
            </p:extLst>
          </p:nvPr>
        </p:nvGraphicFramePr>
        <p:xfrm>
          <a:off x="158795" y="916283"/>
          <a:ext cx="11874409" cy="594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87">
                  <a:extLst>
                    <a:ext uri="{9D8B030D-6E8A-4147-A177-3AD203B41FA5}">
                      <a16:colId xmlns:a16="http://schemas.microsoft.com/office/drawing/2014/main" val="1294872661"/>
                    </a:ext>
                  </a:extLst>
                </a:gridCol>
                <a:gridCol w="5465623">
                  <a:extLst>
                    <a:ext uri="{9D8B030D-6E8A-4147-A177-3AD203B41FA5}">
                      <a16:colId xmlns:a16="http://schemas.microsoft.com/office/drawing/2014/main" val="3710584294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1609610736"/>
                    </a:ext>
                  </a:extLst>
                </a:gridCol>
                <a:gridCol w="1127759">
                  <a:extLst>
                    <a:ext uri="{9D8B030D-6E8A-4147-A177-3AD203B41FA5}">
                      <a16:colId xmlns:a16="http://schemas.microsoft.com/office/drawing/2014/main" val="2995294962"/>
                    </a:ext>
                  </a:extLst>
                </a:gridCol>
              </a:tblGrid>
              <a:tr h="56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4260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전투기 컨트롤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키보드로 </a:t>
                      </a:r>
                      <a:r>
                        <a:rPr lang="en-US" altLang="ko-KR" sz="1800" b="0" dirty="0"/>
                        <a:t>6</a:t>
                      </a:r>
                      <a:r>
                        <a:rPr lang="ko-KR" altLang="en-US" sz="1800" b="0" dirty="0"/>
                        <a:t>방향 움직임</a:t>
                      </a:r>
                      <a:r>
                        <a:rPr lang="en-US" altLang="ko-KR" sz="1800" b="0" dirty="0"/>
                        <a:t>(</a:t>
                      </a:r>
                      <a:r>
                        <a:rPr lang="ko-KR" altLang="en-US" sz="1800" b="0" dirty="0" err="1"/>
                        <a:t>좌우상하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대각선 좌상우상</a:t>
                      </a:r>
                      <a:r>
                        <a:rPr lang="en-US" altLang="ko-KR" sz="1800" b="0" dirty="0"/>
                        <a:t>)</a:t>
                      </a:r>
                      <a:endParaRPr lang="ko-KR" alt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키보드 </a:t>
                      </a:r>
                      <a:r>
                        <a:rPr lang="en-US" altLang="ko-KR" sz="1800" b="0" dirty="0"/>
                        <a:t>6</a:t>
                      </a:r>
                      <a:r>
                        <a:rPr lang="ko-KR" altLang="en-US" sz="1800" b="0" dirty="0"/>
                        <a:t>방향 기본 구현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en-US" altLang="ko-KR" sz="1800" b="0" dirty="0"/>
                        <a:t>+</a:t>
                      </a:r>
                      <a:r>
                        <a:rPr lang="ko-KR" altLang="en-US" sz="1800" b="0" dirty="0"/>
                        <a:t>추가 구현 </a:t>
                      </a:r>
                      <a:r>
                        <a:rPr lang="en-US" altLang="ko-KR" sz="1800" b="0" dirty="0"/>
                        <a:t>(</a:t>
                      </a:r>
                      <a:r>
                        <a:rPr lang="ko-KR" altLang="en-US" sz="1800" b="0" dirty="0"/>
                        <a:t>대각선 좌우하 방향 구현</a:t>
                      </a:r>
                      <a:r>
                        <a:rPr lang="en-US" altLang="ko-KR" sz="1800" b="0" dirty="0"/>
                        <a:t>)</a:t>
                      </a:r>
                      <a:r>
                        <a:rPr lang="ko-KR" altLang="en-US" sz="1800" b="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33506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전투기 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키보드 키를 눌러 공격</a:t>
                      </a:r>
                      <a:r>
                        <a:rPr lang="en-US" altLang="ko-KR" sz="1800" b="0" dirty="0"/>
                        <a:t>(</a:t>
                      </a:r>
                      <a:r>
                        <a:rPr lang="ko-KR" altLang="en-US" sz="1800" b="0" dirty="0"/>
                        <a:t>방향 다른 기본공격 구현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아군 출격 공격</a:t>
                      </a:r>
                      <a:r>
                        <a:rPr lang="en-US" altLang="ko-KR" sz="1800" b="0" dirty="0"/>
                        <a:t>)</a:t>
                      </a:r>
                      <a:endParaRPr lang="ko-KR" alt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전투기 직선 대각선 기본 공격 구현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아군 전투기 공격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76535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스테이지 </a:t>
                      </a:r>
                      <a:r>
                        <a:rPr lang="en-US" altLang="ko-KR" sz="1800" b="0" dirty="0"/>
                        <a:t>1</a:t>
                      </a:r>
                      <a:r>
                        <a:rPr lang="ko-KR" altLang="en-US" sz="1800" b="0" dirty="0"/>
                        <a:t>개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종 방향으로 움직이는 맵 구현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en-US" altLang="ko-KR" sz="1800" b="0" dirty="0"/>
                        <a:t>+</a:t>
                      </a:r>
                      <a:r>
                        <a:rPr lang="ko-KR" altLang="en-US" sz="1800" b="0" dirty="0"/>
                        <a:t>추가 구현</a:t>
                      </a:r>
                      <a:r>
                        <a:rPr lang="en-US" altLang="ko-KR" sz="1800" b="0" dirty="0"/>
                        <a:t>(</a:t>
                      </a:r>
                      <a:r>
                        <a:rPr lang="ko-KR" altLang="en-US" sz="1800" b="0" dirty="0"/>
                        <a:t>구름 이동하는 애니메이션</a:t>
                      </a:r>
                      <a:r>
                        <a:rPr lang="en-US" altLang="ko-KR" sz="1800" b="0" dirty="0"/>
                        <a:t>)</a:t>
                      </a:r>
                      <a:endParaRPr lang="ko-KR" alt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20509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적은 상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좌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우 에서 적이 나오도록 구현</a:t>
                      </a:r>
                      <a:r>
                        <a:rPr lang="en-US" altLang="ko-KR" sz="1800" b="0" dirty="0"/>
                        <a:t>,</a:t>
                      </a:r>
                    </a:p>
                    <a:p>
                      <a:pPr latinLnBrk="1"/>
                      <a:r>
                        <a:rPr lang="ko-KR" altLang="en-US" sz="1800" b="0" dirty="0"/>
                        <a:t>직선 방향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대각선 방향으로 공격하도록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적 출현 방향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직선</a:t>
                      </a:r>
                      <a:r>
                        <a:rPr lang="en-US" altLang="ko-KR" sz="1800" b="0" dirty="0"/>
                        <a:t>-</a:t>
                      </a:r>
                      <a:r>
                        <a:rPr lang="ko-KR" altLang="en-US" sz="1800" b="0" dirty="0"/>
                        <a:t>대각선 방향 공격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14752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/>
                        <a:t>전투기 체력을 조절하여 난이도 조절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쉬운 난이도로 개임의 재미요소를 찾는 것에 주력</a:t>
                      </a:r>
                      <a:endParaRPr lang="en-US" altLang="ko-KR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+</a:t>
                      </a:r>
                      <a:r>
                        <a:rPr lang="ko-KR" altLang="en-US" sz="1800" b="0" dirty="0"/>
                        <a:t>난이도 </a:t>
                      </a:r>
                      <a:r>
                        <a:rPr lang="en-US" altLang="ko-KR" sz="1800" b="0" dirty="0"/>
                        <a:t>1,2,3</a:t>
                      </a:r>
                      <a:r>
                        <a:rPr lang="ko-KR" altLang="en-US" sz="1800" b="0" dirty="0"/>
                        <a:t>단계 설정 완료</a:t>
                      </a:r>
                      <a:endParaRPr lang="en-US" altLang="ko-KR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628036"/>
                  </a:ext>
                </a:extLst>
              </a:tr>
              <a:tr h="934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게임 시작에서 끝날 때까지의 시간을 기록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아군 출격을 이용하여 아군들과 함께 공격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en-US" altLang="ko-KR" sz="1800" b="0" dirty="0"/>
                        <a:t>2</a:t>
                      </a:r>
                      <a:r>
                        <a:rPr lang="ko-KR" altLang="en-US" sz="1800" b="0" dirty="0"/>
                        <a:t>가지 이상의 기본으로 적들을 공격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게임의 플레이 타임 기록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아군 출격과 공격 구현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전투기 공격 </a:t>
                      </a:r>
                      <a:r>
                        <a:rPr lang="en-US" altLang="ko-KR" sz="1800" b="0" dirty="0"/>
                        <a:t>2</a:t>
                      </a:r>
                      <a:r>
                        <a:rPr lang="ko-KR" altLang="en-US" sz="1800" b="0" dirty="0"/>
                        <a:t>가지 구현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667246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슈팅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폭발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배경 사운드</a:t>
                      </a:r>
                      <a:r>
                        <a:rPr lang="en-US" altLang="ko-KR" sz="1800" b="0" dirty="0"/>
                        <a:t> </a:t>
                      </a:r>
                      <a:r>
                        <a:rPr lang="ko-KR" altLang="en-US" sz="1800" b="0" dirty="0"/>
                        <a:t>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배운 뒤 구현 예정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0701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전투기의 움직임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슈팅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전투기 움직임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슈팅</a:t>
                      </a:r>
                      <a:r>
                        <a:rPr lang="en-US" altLang="ko-KR" sz="1800" b="0" dirty="0"/>
                        <a:t> </a:t>
                      </a:r>
                      <a:r>
                        <a:rPr lang="ko-KR" altLang="en-US" sz="1800" b="0" dirty="0"/>
                        <a:t>구현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en-US" altLang="ko-KR" sz="1800" b="0" dirty="0"/>
                        <a:t>+</a:t>
                      </a:r>
                      <a:r>
                        <a:rPr lang="ko-KR" altLang="en-US" sz="1800" b="0" dirty="0"/>
                        <a:t>전투기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적 폭발 애니메이션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100%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454" y="28169"/>
            <a:ext cx="6096000" cy="939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err="1">
                <a:solidFill>
                  <a:srgbClr val="2C303A"/>
                </a:solidFill>
              </a:rPr>
              <a:t>Github</a:t>
            </a:r>
            <a:r>
              <a:rPr lang="ko-KR" altLang="en-US" sz="2800" b="1" dirty="0">
                <a:solidFill>
                  <a:srgbClr val="2C303A"/>
                </a:solidFill>
              </a:rPr>
              <a:t> </a:t>
            </a:r>
            <a:r>
              <a:rPr lang="ko-KR" altLang="en-US" sz="2800" b="1" dirty="0" err="1">
                <a:solidFill>
                  <a:srgbClr val="2C303A"/>
                </a:solidFill>
              </a:rPr>
              <a:t>커밋</a:t>
            </a:r>
            <a:r>
              <a:rPr lang="ko-KR" altLang="en-US" sz="2800" b="1" dirty="0">
                <a:solidFill>
                  <a:srgbClr val="2C303A"/>
                </a:solidFill>
              </a:rPr>
              <a:t> 통계</a:t>
            </a:r>
            <a:endParaRPr lang="en-US" altLang="ko-KR" sz="2800" b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08068-F14E-4A85-9E4E-7774E9711C00}"/>
              </a:ext>
            </a:extLst>
          </p:cNvPr>
          <p:cNvSpPr/>
          <p:nvPr/>
        </p:nvSpPr>
        <p:spPr>
          <a:xfrm>
            <a:off x="1428750" y="553889"/>
            <a:ext cx="112190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</a:rPr>
              <a:t>https://github.com/DongNyeonKim/2016182007_2DGP_TermProject/graphs/commit-activity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DB921-FAFC-41D2-AEE2-5ABC285A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67913"/>
            <a:ext cx="9334500" cy="267652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9E39E9-5340-4144-BDBA-67B738EC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8931"/>
              </p:ext>
            </p:extLst>
          </p:nvPr>
        </p:nvGraphicFramePr>
        <p:xfrm>
          <a:off x="2032000" y="3911431"/>
          <a:ext cx="8128000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1728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5388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100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780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커밋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커밋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4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7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 + </a:t>
                      </a:r>
                      <a:r>
                        <a:rPr lang="el-GR" altLang="ko-KR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8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78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267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김동년</cp:lastModifiedBy>
  <cp:revision>55</cp:revision>
  <dcterms:created xsi:type="dcterms:W3CDTF">2019-08-21T03:19:36Z</dcterms:created>
  <dcterms:modified xsi:type="dcterms:W3CDTF">2019-11-23T19:32:25Z</dcterms:modified>
</cp:coreProperties>
</file>