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9" r:id="rId4"/>
    <p:sldId id="260" r:id="rId5"/>
    <p:sldId id="264" r:id="rId6"/>
    <p:sldId id="270" r:id="rId7"/>
    <p:sldId id="265" r:id="rId8"/>
    <p:sldId id="266" r:id="rId9"/>
    <p:sldId id="272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983"/>
    <a:srgbClr val="E6E6E6"/>
    <a:srgbClr val="1B2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2FCA6-9462-4ECA-AB46-F8D1D4A9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EDB56-EB24-4016-9929-AE4232574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C2D66-754D-43FF-9A98-B3091CBE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18CE4-2A96-43FE-BA79-65485EAA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AFF3B-0251-415A-AFD3-BA88B9CC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62AD-F7DF-4C19-9596-16DFA126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E7A87-BE3A-4480-9646-5D2CE144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A43CC-2B88-4CB4-8CC5-60178D0F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1722-6703-4C4C-9435-C869A7B3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EB482-5002-4719-9E20-1A289F6E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4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B9F58-5FB3-45ED-8DA3-8BB6E4C41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5873CB-A40B-481A-900F-4910B0072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6EEBE-58C8-4642-A0B3-CF0FA28A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0DE9-E751-4CE8-97B8-C445E474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5915D-9D34-41EF-AB92-5551EAAF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5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E613F-072B-4DD6-B8DF-66D01327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2FF36-A43A-4B48-B12A-D7E05972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72CF8-C0E7-4A9C-9B3A-94172A0F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BA9DE-E41F-4683-A4C8-A5A289F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A6B9A-0C45-444F-B12F-1A90525C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D0155-D20C-4FA4-8686-72FFFC98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09C1D-852E-44F9-B672-B99868AC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EE2F6-D342-4EAC-BD32-A328D2C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FAB70-54B2-41BB-883C-73CBF58A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C5EA3-9950-4A45-B041-391CA33E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5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5BABA-4ED7-4A0D-8F0C-E96C1539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D80BA-B1D5-4E49-B707-C3FF514D0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A5CE3-5627-45E0-9950-FF22E6BA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8724B-FBBC-4BD2-99D1-E54524D8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21E17-0C6F-4C5C-9067-F1A41F2B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5E893-0A98-4916-AE01-21BD475A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91AD-DD31-425E-B1D3-5F568D69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E316C-D68C-417B-B4B1-BB592258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C926F-9C34-4EFA-AE58-A7201DF2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1D8E45-6767-42FB-BF6E-7DFB7601A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E993BA-BC13-4661-A01C-B3EF81671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36B024-F15E-4041-9E11-A3C8BC8D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D5D393-2098-448E-92D5-C2449BB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3EB99-3C66-4499-9E6E-2FCCB98D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EE1AE-9B91-4B63-979F-F02D02F7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4B5274-BEED-4C12-AEE6-CE1C68D4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28DD4E-9194-4363-8CCB-496C8920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2F8AB0-B06A-4E79-85C2-EBEB72CB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7D0211-CBA7-46F5-AAEF-8DDBE920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6CA7B1-D830-48A2-B6AB-DA8B6148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0202C-2281-4BD1-BA3F-454A6D0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6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557F0-1BB4-4131-B22D-EBA804B0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47EB3-085E-4B76-A2DF-C5C41791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D4601-5C92-40E6-B139-798017B6C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41293-2DB9-4230-92E2-2413E99B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11172-4712-4066-A1EE-0AA55CAA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38AD0-EB12-4B8B-B5EC-21F866DA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8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15E6-534C-4F39-8BB8-BE461E2C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72769-1726-4B18-BA39-88BC3A609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F1D9EC-A322-4BAE-8EB9-79FB2B7A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C61F4-EA24-47D7-9074-53989D13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7C1E3-C934-42CD-A162-43329785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2BCD4-3AE9-4806-A5DF-DAF425F0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C1FCA-B3CA-43C5-AA3B-B70A24B3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B56B7-8C6F-4573-BB87-0C81E18F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35DE3-6B83-4381-B610-C623E393D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FF62-7D9E-46E0-8867-52BA8918F7D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5DC63-A0AE-4CE7-8C3F-854F8DD7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D3F22-E547-4C82-BCC7-BA03CB33F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C8DD-EEE6-4D52-98BD-C636384DF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8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음식, 냉장고이(가) 표시된 사진&#10;&#10;자동 생성된 설명">
            <a:extLst>
              <a:ext uri="{FF2B5EF4-FFF2-40B4-BE49-F238E27FC236}">
                <a16:creationId xmlns:a16="http://schemas.microsoft.com/office/drawing/2014/main" id="{B3B045E0-E19E-4E07-9727-5C80B485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22" y="0"/>
            <a:ext cx="381927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92343-9C97-483B-A4D5-D62857A636B2}"/>
              </a:ext>
            </a:extLst>
          </p:cNvPr>
          <p:cNvSpPr txBox="1"/>
          <p:nvPr/>
        </p:nvSpPr>
        <p:spPr>
          <a:xfrm>
            <a:off x="2509607" y="1996604"/>
            <a:ext cx="5550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</a:t>
            </a:r>
            <a:endParaRPr lang="en-US" altLang="ko-KR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 상황 센터</a:t>
            </a:r>
          </a:p>
        </p:txBody>
      </p:sp>
      <p:pic>
        <p:nvPicPr>
          <p:cNvPr id="14" name="그림 13" descr="그리기, 방이(가) 표시된 사진&#10;&#10;자동 생성된 설명">
            <a:extLst>
              <a:ext uri="{FF2B5EF4-FFF2-40B4-BE49-F238E27FC236}">
                <a16:creationId xmlns:a16="http://schemas.microsoft.com/office/drawing/2014/main" id="{2166BA93-05E3-48F6-B565-410634D4C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02" y="1329387"/>
            <a:ext cx="1477556" cy="1477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BF4479-1581-49D1-8237-3DEA6D72146A}"/>
              </a:ext>
            </a:extLst>
          </p:cNvPr>
          <p:cNvSpPr txBox="1"/>
          <p:nvPr/>
        </p:nvSpPr>
        <p:spPr>
          <a:xfrm>
            <a:off x="3455858" y="4602813"/>
            <a:ext cx="33602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게임공학과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2016182007 </a:t>
            </a:r>
            <a:r>
              <a:rPr lang="ko-KR" altLang="en-US" sz="2800" dirty="0" err="1">
                <a:solidFill>
                  <a:schemeClr val="bg1"/>
                </a:solidFill>
              </a:rPr>
              <a:t>김동년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2016180031 </a:t>
            </a:r>
            <a:r>
              <a:rPr lang="ko-KR" altLang="en-US" sz="2800" dirty="0" err="1">
                <a:solidFill>
                  <a:schemeClr val="bg1"/>
                </a:solidFill>
              </a:rPr>
              <a:t>윤석준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음식, 냉장고이(가) 표시된 사진&#10;&#10;자동 생성된 설명">
            <a:extLst>
              <a:ext uri="{FF2B5EF4-FFF2-40B4-BE49-F238E27FC236}">
                <a16:creationId xmlns:a16="http://schemas.microsoft.com/office/drawing/2014/main" id="{B3B045E0-E19E-4E07-9727-5C80B485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22" y="0"/>
            <a:ext cx="381927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92343-9C97-483B-A4D5-D62857A636B2}"/>
              </a:ext>
            </a:extLst>
          </p:cNvPr>
          <p:cNvSpPr txBox="1"/>
          <p:nvPr/>
        </p:nvSpPr>
        <p:spPr>
          <a:xfrm>
            <a:off x="2517558" y="3067200"/>
            <a:ext cx="5550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시연</a:t>
            </a:r>
          </a:p>
        </p:txBody>
      </p:sp>
      <p:pic>
        <p:nvPicPr>
          <p:cNvPr id="6" name="그림 5" descr="그리기, 방이(가) 표시된 사진&#10;&#10;자동 생성된 설명">
            <a:extLst>
              <a:ext uri="{FF2B5EF4-FFF2-40B4-BE49-F238E27FC236}">
                <a16:creationId xmlns:a16="http://schemas.microsoft.com/office/drawing/2014/main" id="{7242B65B-54A1-4B65-AFC0-0A992C0AD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111FB-B5D1-45EA-8565-E5C0C719F688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</p:spTree>
    <p:extLst>
      <p:ext uri="{BB962C8B-B14F-4D97-AF65-F5344CB8AC3E}">
        <p14:creationId xmlns:p14="http://schemas.microsoft.com/office/powerpoint/2010/main" val="43440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A4F1E1-7C10-4F17-B955-E66F18950A8F}"/>
              </a:ext>
            </a:extLst>
          </p:cNvPr>
          <p:cNvSpPr/>
          <p:nvPr/>
        </p:nvSpPr>
        <p:spPr>
          <a:xfrm>
            <a:off x="7622592" y="0"/>
            <a:ext cx="2072756" cy="6858000"/>
          </a:xfrm>
          <a:prstGeom prst="rect">
            <a:avLst/>
          </a:prstGeom>
          <a:solidFill>
            <a:srgbClr val="29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F6954-7C77-46B3-B3C9-39F8D161D8AC}"/>
              </a:ext>
            </a:extLst>
          </p:cNvPr>
          <p:cNvSpPr txBox="1"/>
          <p:nvPr/>
        </p:nvSpPr>
        <p:spPr>
          <a:xfrm flipH="1">
            <a:off x="4004964" y="1180022"/>
            <a:ext cx="317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FC179D-7288-44ED-9F82-9F4FB88DA84C}"/>
              </a:ext>
            </a:extLst>
          </p:cNvPr>
          <p:cNvSpPr/>
          <p:nvPr/>
        </p:nvSpPr>
        <p:spPr>
          <a:xfrm>
            <a:off x="2447476" y="924662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표지판이(가) 표시된 사진&#10;&#10;자동 생성된 설명">
            <a:extLst>
              <a:ext uri="{FF2B5EF4-FFF2-40B4-BE49-F238E27FC236}">
                <a16:creationId xmlns:a16="http://schemas.microsoft.com/office/drawing/2014/main" id="{24DD9941-656A-4CBA-83F0-87AC5B32E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6652" y="964819"/>
            <a:ext cx="1181808" cy="114779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466F780-0EC1-4E45-95A7-154A7D5119E5}"/>
              </a:ext>
            </a:extLst>
          </p:cNvPr>
          <p:cNvGrpSpPr/>
          <p:nvPr/>
        </p:nvGrpSpPr>
        <p:grpSpPr>
          <a:xfrm>
            <a:off x="2714831" y="2613761"/>
            <a:ext cx="3376565" cy="523220"/>
            <a:chOff x="1191929" y="2733040"/>
            <a:chExt cx="3376565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32B2CC-E84C-4929-B64A-85FE7FADEF06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44773F-A08C-4D1C-9281-DF8AF63D2F76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 구현 기능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22EE200-546C-4E44-A33C-84D61ACF9F8F}"/>
              </a:ext>
            </a:extLst>
          </p:cNvPr>
          <p:cNvGrpSpPr/>
          <p:nvPr/>
        </p:nvGrpSpPr>
        <p:grpSpPr>
          <a:xfrm>
            <a:off x="2751116" y="3311542"/>
            <a:ext cx="2531783" cy="523220"/>
            <a:chOff x="1191929" y="2733040"/>
            <a:chExt cx="253178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6ED708-9814-4D52-8B0B-A9456BE7F1F7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632EA7-5FFE-4AC6-BB29-51B8B1AB67C4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일정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1740FB-A7C5-43F5-B11A-B5EDC403B715}"/>
              </a:ext>
            </a:extLst>
          </p:cNvPr>
          <p:cNvGrpSpPr/>
          <p:nvPr/>
        </p:nvGrpSpPr>
        <p:grpSpPr>
          <a:xfrm>
            <a:off x="2748336" y="4048873"/>
            <a:ext cx="2195823" cy="523220"/>
            <a:chOff x="1191929" y="2733040"/>
            <a:chExt cx="1432386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785D5F-6655-4D46-A0FD-E631A3E93EF4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7AA402-8896-48E8-B631-354B96BA7777}"/>
                </a:ext>
              </a:extLst>
            </p:cNvPr>
            <p:cNvSpPr txBox="1"/>
            <p:nvPr/>
          </p:nvSpPr>
          <p:spPr>
            <a:xfrm>
              <a:off x="1709140" y="2733040"/>
              <a:ext cx="915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UI 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모형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277570-E1D8-449B-87DE-CB5ED13FCF9F}"/>
              </a:ext>
            </a:extLst>
          </p:cNvPr>
          <p:cNvGrpSpPr/>
          <p:nvPr/>
        </p:nvGrpSpPr>
        <p:grpSpPr>
          <a:xfrm>
            <a:off x="2748335" y="5611683"/>
            <a:ext cx="3249929" cy="523220"/>
            <a:chOff x="1191929" y="2733040"/>
            <a:chExt cx="3249929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2AEAD8-81AE-43E8-9014-1B409F2281B2}"/>
                </a:ext>
              </a:extLst>
            </p:cNvPr>
            <p:cNvSpPr txBox="1"/>
            <p:nvPr/>
          </p:nvSpPr>
          <p:spPr>
            <a:xfrm>
              <a:off x="1191929" y="2733040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#5,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822B39-BB58-4B2E-9482-DDD5B01E746B}"/>
                </a:ext>
              </a:extLst>
            </p:cNvPr>
            <p:cNvSpPr txBox="1"/>
            <p:nvPr/>
          </p:nvSpPr>
          <p:spPr>
            <a:xfrm>
              <a:off x="1976118" y="2733040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프로그램 시연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8F7ED7-7FFD-472F-AA57-C0808740853D}"/>
              </a:ext>
            </a:extLst>
          </p:cNvPr>
          <p:cNvGrpSpPr/>
          <p:nvPr/>
        </p:nvGrpSpPr>
        <p:grpSpPr>
          <a:xfrm>
            <a:off x="2748334" y="4830278"/>
            <a:ext cx="3604864" cy="523220"/>
            <a:chOff x="1191929" y="2733040"/>
            <a:chExt cx="2351536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1D3EDD-89AD-49A5-8F54-59D988BBEA7A}"/>
                </a:ext>
              </a:extLst>
            </p:cNvPr>
            <p:cNvSpPr txBox="1"/>
            <p:nvPr/>
          </p:nvSpPr>
          <p:spPr>
            <a:xfrm>
              <a:off x="1191929" y="2733040"/>
              <a:ext cx="542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4241B3-3BA0-427D-A412-7D9D786AA8B1}"/>
                </a:ext>
              </a:extLst>
            </p:cNvPr>
            <p:cNvSpPr txBox="1"/>
            <p:nvPr/>
          </p:nvSpPr>
          <p:spPr>
            <a:xfrm>
              <a:off x="1709140" y="2733040"/>
              <a:ext cx="1834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GIT 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업로드 기록</a:t>
              </a:r>
            </a:p>
          </p:txBody>
        </p:sp>
      </p:grpSp>
      <p:pic>
        <p:nvPicPr>
          <p:cNvPr id="1028" name="Picture 4" descr="UNKs restaurant during daytime">
            <a:extLst>
              <a:ext uri="{FF2B5EF4-FFF2-40B4-BE49-F238E27FC236}">
                <a16:creationId xmlns:a16="http://schemas.microsoft.com/office/drawing/2014/main" id="{DF3A4C63-5EF5-4322-99BC-93816F5E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593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5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green plastic bowl on white textile">
            <a:extLst>
              <a:ext uri="{FF2B5EF4-FFF2-40B4-BE49-F238E27FC236}">
                <a16:creationId xmlns:a16="http://schemas.microsoft.com/office/drawing/2014/main" id="{4833D595-3C77-4226-8BEA-9356DEDB4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53" y="0"/>
            <a:ext cx="5163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315202" y="542534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구현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52AD-B214-430F-9E95-3D52AC9B6137}"/>
              </a:ext>
            </a:extLst>
          </p:cNvPr>
          <p:cNvSpPr txBox="1"/>
          <p:nvPr/>
        </p:nvSpPr>
        <p:spPr>
          <a:xfrm>
            <a:off x="2916062" y="1802253"/>
            <a:ext cx="879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감염 현황 데이터 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XML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8F23E-1AF5-4E70-B9E6-62180A2B59DA}"/>
              </a:ext>
            </a:extLst>
          </p:cNvPr>
          <p:cNvSpPr txBox="1"/>
          <p:nvPr/>
        </p:nvSpPr>
        <p:spPr>
          <a:xfrm>
            <a:off x="2940352" y="2985150"/>
            <a:ext cx="879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그래프 표시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F900EC-A701-443A-9F59-D67FE57A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725" y="2848721"/>
            <a:ext cx="939261" cy="876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9F6388-6610-4608-91AF-D7BC973A9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04" y="1639989"/>
            <a:ext cx="974324" cy="974324"/>
          </a:xfrm>
          <a:prstGeom prst="rect">
            <a:avLst/>
          </a:prstGeom>
        </p:spPr>
      </p:pic>
      <p:pic>
        <p:nvPicPr>
          <p:cNvPr id="17" name="그림 16" descr="건물, 그리기이(가) 표시된 사진&#10;&#10;자동 생성된 설명">
            <a:extLst>
              <a:ext uri="{FF2B5EF4-FFF2-40B4-BE49-F238E27FC236}">
                <a16:creationId xmlns:a16="http://schemas.microsoft.com/office/drawing/2014/main" id="{B13A60FB-21D3-426B-886E-AF0CBEE48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3" y="4089419"/>
            <a:ext cx="1005955" cy="9256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7F1A4B-4C0C-440D-928F-7AAFD2B307B3}"/>
              </a:ext>
            </a:extLst>
          </p:cNvPr>
          <p:cNvSpPr txBox="1"/>
          <p:nvPr/>
        </p:nvSpPr>
        <p:spPr>
          <a:xfrm>
            <a:off x="2916062" y="4236773"/>
            <a:ext cx="594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관련 기사 링크 연결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E108FF-B48C-4A62-A3AB-6DD14E83582C}"/>
              </a:ext>
            </a:extLst>
          </p:cNvPr>
          <p:cNvSpPr txBox="1"/>
          <p:nvPr/>
        </p:nvSpPr>
        <p:spPr>
          <a:xfrm>
            <a:off x="2846214" y="5262354"/>
            <a:ext cx="991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선별진료소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승차검진진료소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안심병원 </a:t>
            </a:r>
            <a:endParaRPr lang="en-US" altLang="ko-KR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및 연결기능</a:t>
            </a:r>
          </a:p>
        </p:txBody>
      </p:sp>
      <p:pic>
        <p:nvPicPr>
          <p:cNvPr id="9" name="그림 8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58EE3DA-DF3A-4FB2-99D8-5A6006509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06" y="5218011"/>
            <a:ext cx="1177088" cy="11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green plastic bowl on white textile">
            <a:extLst>
              <a:ext uri="{FF2B5EF4-FFF2-40B4-BE49-F238E27FC236}">
                <a16:creationId xmlns:a16="http://schemas.microsoft.com/office/drawing/2014/main" id="{29F55E23-6183-4E9C-8419-D4762503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53" y="0"/>
            <a:ext cx="5163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3D8C5-AA7F-4FFE-A951-E51DF8D3A8D6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pic>
        <p:nvPicPr>
          <p:cNvPr id="5" name="그림 4" descr="그리기, 방이(가) 표시된 사진&#10;&#10;자동 생성된 설명">
            <a:extLst>
              <a:ext uri="{FF2B5EF4-FFF2-40B4-BE49-F238E27FC236}">
                <a16:creationId xmlns:a16="http://schemas.microsoft.com/office/drawing/2014/main" id="{1453F7AF-F6BF-48DB-A76C-D1413E4F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76E25-1313-4F64-8A3E-CF42341D8BC4}"/>
              </a:ext>
            </a:extLst>
          </p:cNvPr>
          <p:cNvSpPr txBox="1"/>
          <p:nvPr/>
        </p:nvSpPr>
        <p:spPr>
          <a:xfrm flipH="1">
            <a:off x="7315202" y="542534"/>
            <a:ext cx="43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구현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452AD-B214-430F-9E95-3D52AC9B6137}"/>
              </a:ext>
            </a:extLst>
          </p:cNvPr>
          <p:cNvSpPr txBox="1"/>
          <p:nvPr/>
        </p:nvSpPr>
        <p:spPr>
          <a:xfrm>
            <a:off x="3014878" y="3761822"/>
            <a:ext cx="745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전국 공적 마스크 판매처 지도 표시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9E1DB75-C28E-4425-BF03-1F8B30CE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31" y="3578512"/>
            <a:ext cx="1012949" cy="1012949"/>
          </a:xfrm>
          <a:prstGeom prst="rect">
            <a:avLst/>
          </a:prstGeom>
        </p:spPr>
      </p:pic>
      <p:pic>
        <p:nvPicPr>
          <p:cNvPr id="14" name="그림 13" descr="창문이(가) 표시된 사진&#10;&#10;자동 생성된 설명">
            <a:extLst>
              <a:ext uri="{FF2B5EF4-FFF2-40B4-BE49-F238E27FC236}">
                <a16:creationId xmlns:a16="http://schemas.microsoft.com/office/drawing/2014/main" id="{1C4E4AA6-3A04-4A85-9DD4-FB4B952D1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31" y="2105461"/>
            <a:ext cx="1105649" cy="1107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B4EC7B-C1D7-4DF1-9C69-687530108C52}"/>
              </a:ext>
            </a:extLst>
          </p:cNvPr>
          <p:cNvSpPr txBox="1"/>
          <p:nvPr/>
        </p:nvSpPr>
        <p:spPr>
          <a:xfrm>
            <a:off x="3014878" y="2059036"/>
            <a:ext cx="789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공적 마스크 데이터 실시간 연동 및</a:t>
            </a:r>
            <a:endParaRPr lang="en-US" altLang="ko-KR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판매처 주소검색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재고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C3C4E-81D3-46A7-B940-711CC40BBBD3}"/>
              </a:ext>
            </a:extLst>
          </p:cNvPr>
          <p:cNvSpPr txBox="1"/>
          <p:nvPr/>
        </p:nvSpPr>
        <p:spPr>
          <a:xfrm>
            <a:off x="3095559" y="5248119"/>
            <a:ext cx="6418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방역물품 쇼핑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웹 </a:t>
            </a:r>
            <a:r>
              <a:rPr lang="ko-KR" altLang="en-US" sz="3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구현</a:t>
            </a: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:a16="http://schemas.microsoft.com/office/drawing/2014/main" id="{F5ED38F6-5178-4496-A3C9-190251C7B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58" y="5023866"/>
            <a:ext cx="1093031" cy="109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B5651BF4-F6A9-4C70-8068-FED940150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0BD63-67AB-4126-B63E-7B38CAFE3DAE}"/>
              </a:ext>
            </a:extLst>
          </p:cNvPr>
          <p:cNvSpPr txBox="1"/>
          <p:nvPr/>
        </p:nvSpPr>
        <p:spPr>
          <a:xfrm flipH="1">
            <a:off x="1698140" y="542535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6FD67-8DA2-4754-B794-F83F4199E1AD}"/>
              </a:ext>
            </a:extLst>
          </p:cNvPr>
          <p:cNvSpPr txBox="1"/>
          <p:nvPr/>
        </p:nvSpPr>
        <p:spPr>
          <a:xfrm flipH="1">
            <a:off x="7315202" y="542534"/>
            <a:ext cx="3296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820664E-F56E-4EE9-B826-79E397F68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7871"/>
              </p:ext>
            </p:extLst>
          </p:nvPr>
        </p:nvGraphicFramePr>
        <p:xfrm>
          <a:off x="479820" y="1498894"/>
          <a:ext cx="10898496" cy="519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43">
                  <a:extLst>
                    <a:ext uri="{9D8B030D-6E8A-4147-A177-3AD203B41FA5}">
                      <a16:colId xmlns:a16="http://schemas.microsoft.com/office/drawing/2014/main" val="1815255051"/>
                    </a:ext>
                  </a:extLst>
                </a:gridCol>
                <a:gridCol w="3718605">
                  <a:extLst>
                    <a:ext uri="{9D8B030D-6E8A-4147-A177-3AD203B41FA5}">
                      <a16:colId xmlns:a16="http://schemas.microsoft.com/office/drawing/2014/main" val="1384223130"/>
                    </a:ext>
                  </a:extLst>
                </a:gridCol>
                <a:gridCol w="4304261">
                  <a:extLst>
                    <a:ext uri="{9D8B030D-6E8A-4147-A177-3AD203B41FA5}">
                      <a16:colId xmlns:a16="http://schemas.microsoft.com/office/drawing/2014/main" val="1048449560"/>
                    </a:ext>
                  </a:extLst>
                </a:gridCol>
                <a:gridCol w="1144987">
                  <a:extLst>
                    <a:ext uri="{9D8B030D-6E8A-4147-A177-3AD203B41FA5}">
                      <a16:colId xmlns:a16="http://schemas.microsoft.com/office/drawing/2014/main" val="4123041635"/>
                    </a:ext>
                  </a:extLst>
                </a:gridCol>
              </a:tblGrid>
              <a:tr h="437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30376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(5.17~5.23)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주제 선정 및 파이썬 모듈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Open API </a:t>
                      </a:r>
                      <a:r>
                        <a:rPr lang="ko-KR" altLang="en-US" sz="1600" dirty="0"/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활용할 공공데이터 선정 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사용 가능한 </a:t>
                      </a:r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10943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(5.24~5.30)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구성 및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구현 기능 기획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기획 발표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5/26)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기획 및 기획 발표자료 제작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활용할 데이터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47459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(5.31~6.6)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버튼 링크 연결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tkinter</a:t>
                      </a:r>
                      <a:r>
                        <a:rPr lang="ko-KR" altLang="en-US" sz="1600" dirty="0"/>
                        <a:t>로 각 파트의 </a:t>
                      </a: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뉴스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진료소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병원 링크 연결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28067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(6.7~6.13)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출력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지도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그래프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중간 시연 발표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6/11)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각 파트의 데이터를 </a:t>
                      </a: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출력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공적마스크에서 지도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확진자</a:t>
                      </a:r>
                      <a:r>
                        <a:rPr lang="ko-KR" altLang="en-US" sz="1600" dirty="0"/>
                        <a:t> 그래프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92240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(6.14~6.20)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메일 전송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쳇봇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및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부가기능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공적 마스크 탭에서 메일 전송 기능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홈 탭에서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기능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92680"/>
                  </a:ext>
                </a:extLst>
              </a:tr>
              <a:tr h="78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(6.21~6.27)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 점검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버그 수정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최종 구현 발표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6/25)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미비된</a:t>
                      </a:r>
                      <a:r>
                        <a:rPr lang="ko-KR" altLang="en-US" sz="1600" dirty="0"/>
                        <a:t> 기능 마무리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추가적 기능 수정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7233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CDED540-9134-4E3C-80A5-EA02655ACB55}"/>
              </a:ext>
            </a:extLst>
          </p:cNvPr>
          <p:cNvCxnSpPr/>
          <p:nvPr/>
        </p:nvCxnSpPr>
        <p:spPr>
          <a:xfrm>
            <a:off x="457068" y="5096786"/>
            <a:ext cx="109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23CCC6C-9D3F-4835-A75B-0E71FA1C6611}"/>
              </a:ext>
            </a:extLst>
          </p:cNvPr>
          <p:cNvSpPr/>
          <p:nvPr/>
        </p:nvSpPr>
        <p:spPr>
          <a:xfrm>
            <a:off x="10609328" y="2157409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2DBD78-F942-46FD-BB76-35E517BE6755}"/>
              </a:ext>
            </a:extLst>
          </p:cNvPr>
          <p:cNvSpPr/>
          <p:nvPr/>
        </p:nvSpPr>
        <p:spPr>
          <a:xfrm>
            <a:off x="10609328" y="2944051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856ECE-5081-46B1-BFAD-9E8A890CCAB5}"/>
              </a:ext>
            </a:extLst>
          </p:cNvPr>
          <p:cNvSpPr/>
          <p:nvPr/>
        </p:nvSpPr>
        <p:spPr>
          <a:xfrm>
            <a:off x="10609328" y="3770927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6F0774B-B181-45B5-B4FE-666C689DAF4C}"/>
              </a:ext>
            </a:extLst>
          </p:cNvPr>
          <p:cNvSpPr/>
          <p:nvPr/>
        </p:nvSpPr>
        <p:spPr>
          <a:xfrm>
            <a:off x="10609328" y="4557569"/>
            <a:ext cx="360640" cy="3498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5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3DDE28AF-2F91-4989-B233-28852FA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9AF3E-6306-4202-B210-8D451C2B959D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35CA-A2ED-4206-934D-54B5298D111D}"/>
              </a:ext>
            </a:extLst>
          </p:cNvPr>
          <p:cNvSpPr txBox="1"/>
          <p:nvPr/>
        </p:nvSpPr>
        <p:spPr>
          <a:xfrm flipH="1">
            <a:off x="6985642" y="554067"/>
            <a:ext cx="4726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AFDE89-5228-49D3-BCAA-5F5CBFA0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694159"/>
            <a:ext cx="96488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3DDE28AF-2F91-4989-B233-28852FA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9AF3E-6306-4202-B210-8D451C2B959D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35CA-A2ED-4206-934D-54B5298D111D}"/>
              </a:ext>
            </a:extLst>
          </p:cNvPr>
          <p:cNvSpPr txBox="1"/>
          <p:nvPr/>
        </p:nvSpPr>
        <p:spPr>
          <a:xfrm flipH="1">
            <a:off x="6985642" y="554067"/>
            <a:ext cx="4726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29806C-EB37-4C6B-ADAA-F3FE4F0F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15" y="1540955"/>
            <a:ext cx="8684099" cy="50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2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3DDE28AF-2F91-4989-B233-28852FA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9AF3E-6306-4202-B210-8D451C2B959D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35CA-A2ED-4206-934D-54B5298D111D}"/>
              </a:ext>
            </a:extLst>
          </p:cNvPr>
          <p:cNvSpPr txBox="1"/>
          <p:nvPr/>
        </p:nvSpPr>
        <p:spPr>
          <a:xfrm flipH="1">
            <a:off x="6985642" y="554067"/>
            <a:ext cx="4726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2E7E86-33C5-48D2-A8F3-6AE8016E3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46" y="1268226"/>
            <a:ext cx="9597107" cy="54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4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, 방이(가) 표시된 사진&#10;&#10;자동 생성된 설명">
            <a:extLst>
              <a:ext uri="{FF2B5EF4-FFF2-40B4-BE49-F238E27FC236}">
                <a16:creationId xmlns:a16="http://schemas.microsoft.com/office/drawing/2014/main" id="{3DDE28AF-2F91-4989-B233-28852FA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" y="325141"/>
            <a:ext cx="943085" cy="943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9AF3E-6306-4202-B210-8D451C2B959D}"/>
              </a:ext>
            </a:extLst>
          </p:cNvPr>
          <p:cNvSpPr txBox="1"/>
          <p:nvPr/>
        </p:nvSpPr>
        <p:spPr>
          <a:xfrm flipH="1">
            <a:off x="1713327" y="554068"/>
            <a:ext cx="5419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코로나종합상황센터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35CA-A2ED-4206-934D-54B5298D111D}"/>
              </a:ext>
            </a:extLst>
          </p:cNvPr>
          <p:cNvSpPr txBox="1"/>
          <p:nvPr/>
        </p:nvSpPr>
        <p:spPr>
          <a:xfrm flipH="1">
            <a:off x="6985642" y="554067"/>
            <a:ext cx="4726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endParaRPr lang="ko-KR" altLang="en-US" sz="4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B33821-A458-46D0-95E0-F5B6F4C9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70" y="1323508"/>
            <a:ext cx="9408459" cy="53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272</Words>
  <Application>Microsoft Office PowerPoint</Application>
  <PresentationFormat>와이드스크린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Yoonseokjun</dc:creator>
  <cp:lastModifiedBy>동년</cp:lastModifiedBy>
  <cp:revision>45</cp:revision>
  <dcterms:created xsi:type="dcterms:W3CDTF">2020-05-24T13:51:18Z</dcterms:created>
  <dcterms:modified xsi:type="dcterms:W3CDTF">2020-06-17T20:07:16Z</dcterms:modified>
</cp:coreProperties>
</file>