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12DE1-6045-4281-96C8-A0CCEE8FA6A5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00E1F-C838-4A3D-A7B2-D42A1A9E9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9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00E1F-C838-4A3D-A7B2-D42A1A9E9B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1AA22B8-C080-4DA8-97B1-F2008A5031BC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41E7553-E849-4B99-8B21-459F2A3C22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xsrf=ALeKk00evaZUvkLLe-nsKIvcCkjB9K_caw%3A1585625527765&amp;ei=t7mCXsaxLpv6rQGlvLqABw&amp;q=market+share+of+window+phone+2015&amp;oq=market+share+of+window+phone+2015&amp;gs_lcp=CgZwc3ktYWIQAzIICCEQFhAdEB46BAgAEEc6BAgjECc6BggAEBYQHjoHCCMQsAIQJ1DhDljpS2CwTWgBcAJ4AYAB-gKIAasakgEIMC4yMy4wLjGYAQCgAQGqAQdnd3Mtd2l6&amp;sclient=psy-ab&amp;ved=0ahUKEwiG6dCy48PoAhUbfSsKHSWeDnAQ4dUDCAs&amp;uact=5" TargetMode="External"/><Relationship Id="rId2" Type="http://schemas.openxmlformats.org/officeDocument/2006/relationships/hyperlink" Target="https://soha.vn/microsoft-dinh-ngay-khai-tu-windows-phone-10-20190121151741015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16/5/23/11743594/microsoft-windows-phone-market-share-below-1-perce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61760" cy="2667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GAME 6 : KEEP IT REAL</a:t>
            </a:r>
          </a:p>
          <a:p>
            <a:r>
              <a:rPr lang="en-US" dirty="0"/>
              <a:t>Team: 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Đồng Phước Ân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Châu Thị Anh Thư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Trương Gia Huy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Nguyễn Văn Hải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Nguyễn </a:t>
            </a:r>
            <a:r>
              <a:rPr lang="en-US"/>
              <a:t>Quốc Hoài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/>
              <a:t>Lê Thúy Quỳnh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772400" cy="1650642"/>
          </a:xfrm>
        </p:spPr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ĐỒ ÁN CDIO CMU-CS 297 LIS</a:t>
            </a:r>
          </a:p>
        </p:txBody>
      </p:sp>
    </p:spTree>
    <p:extLst>
      <p:ext uri="{BB962C8B-B14F-4D97-AF65-F5344CB8AC3E}">
        <p14:creationId xmlns:p14="http://schemas.microsoft.com/office/powerpoint/2010/main" val="7247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Trang bị nhiều tính năng.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620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3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(1): </a:t>
            </a:r>
            <a:r>
              <a:rPr lang="en-US" u="sng" dirty="0">
                <a:hlinkClick r:id="rId2"/>
              </a:rPr>
              <a:t>https://soha.vn/microsoft-dinh-ngay-khai-tu-windows-phone-10-20190121151741015.htm</a:t>
            </a:r>
            <a:endParaRPr lang="en-US" dirty="0"/>
          </a:p>
          <a:p>
            <a:r>
              <a:rPr lang="vi-VN" dirty="0"/>
              <a:t>(2):</a:t>
            </a:r>
            <a:r>
              <a:rPr lang="en-US" u="sng" dirty="0">
                <a:hlinkClick r:id="rId3"/>
              </a:rPr>
              <a:t>https://www.google.com/search?sxsrf=ALeKk00evaZUvkLLe-nsKIvcCkjB9K_caw%3A1585625527765&amp;ei=t7mCXsaxLpv6rQGlvLqABw&amp;q=market+share+of+window+phone+2015&amp;oq=market+share+of+window+phone+2015&amp;gs_lcp=CgZwc3ktYWIQAzIICCEQFhAdEB46BAgAEEc6BAgjECc6BggAEBYQHjoHCCMQsAIQJ1DhDljpS2CwTWgBcAJ4AYAB-gKIAasakgEIMC4yMy4wLjGYAQCgAQGqAQdnd3Mtd2l6&amp;sclient=psy-ab&amp;ved=0ahUKEwiG6dCy48PoAhUbfSsKHSWeDnAQ4dUDCAs&amp;uact=5</a:t>
            </a:r>
            <a:endParaRPr lang="en-US" dirty="0"/>
          </a:p>
          <a:p>
            <a:r>
              <a:rPr lang="vi-VN" dirty="0"/>
              <a:t>(3):</a:t>
            </a:r>
            <a:r>
              <a:rPr lang="en-US" u="sng" dirty="0">
                <a:hlinkClick r:id="rId4"/>
              </a:rPr>
              <a:t>https://www.theverge.com/2016/5/23/11743594/microsoft-windows-phone-market-share-below-1-percent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17496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3406231-7224-4E95-8E51-65DE0ACE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915400" cy="6553200"/>
          </a:xfrm>
        </p:spPr>
      </p:pic>
    </p:spTree>
    <p:extLst>
      <p:ext uri="{BB962C8B-B14F-4D97-AF65-F5344CB8AC3E}">
        <p14:creationId xmlns:p14="http://schemas.microsoft.com/office/powerpoint/2010/main" val="12283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Vấn đề:HỆ Điều hành WinDOws 10 for phone bị khai tử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Ngừng phát triển,hỗ trợ và nâng cấp phần mềm.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362200"/>
            <a:ext cx="6286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9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Giao diện không bắt mắt,tù túng và khó sử dụng.</a:t>
            </a:r>
          </a:p>
          <a:p>
            <a:r>
              <a:rPr lang="en-US" dirty="0"/>
              <a:t>Hệ sinh thái khiêm tốn.</a:t>
            </a:r>
          </a:p>
          <a:p>
            <a:r>
              <a:rPr lang="en-US" dirty="0"/>
              <a:t>Không đem lại những trải nghiệm cho người dùng.</a:t>
            </a:r>
          </a:p>
          <a:p>
            <a:r>
              <a:rPr lang="en-US" dirty="0"/>
              <a:t>Còn thua xa so với hai hệ điều hành được ra đời từ rất lâu là Android và iOS.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Nguyên Nhân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81400"/>
            <a:ext cx="7010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6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Hồi sinh hệ điều hành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6553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6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Giao diện dễ bắt mắt,dễ sử dụng.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14600"/>
            <a:ext cx="6096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6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 hút nhà phát triển và các lập trình viên.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38400"/>
            <a:ext cx="6096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Dễ dàng nâng cấp.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553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Chiến dịch marketing.</a:t>
            </a:r>
          </a:p>
          <a:p>
            <a:r>
              <a:rPr lang="en-US" dirty="0"/>
              <a:t>Đưa thương hiệu quen thuộc với người dùng.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6705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2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Xây dựng thiết bị tốt và giá cả hợp lý với người dùng.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76200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32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45</TotalTime>
  <Words>286</Words>
  <Application>Microsoft Office PowerPoint</Application>
  <PresentationFormat>Trình chiếu Trên màn hình (4:3)</PresentationFormat>
  <Paragraphs>36</Paragraphs>
  <Slides>12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0" baseType="lpstr">
      <vt:lpstr>Arial</vt:lpstr>
      <vt:lpstr>Arial Bold</vt:lpstr>
      <vt:lpstr>Calibri</vt:lpstr>
      <vt:lpstr>Franklin Gothic Medium</vt:lpstr>
      <vt:lpstr>Times New Roman</vt:lpstr>
      <vt:lpstr>Wingdings</vt:lpstr>
      <vt:lpstr>Wingdings 2</vt:lpstr>
      <vt:lpstr>Grid</vt:lpstr>
      <vt:lpstr>ĐỒ ÁN CDIO CMU-CS 297 LIS</vt:lpstr>
      <vt:lpstr>Vấn đề:HỆ Điều hành WinDOws 10 for phone bị khai tử</vt:lpstr>
      <vt:lpstr>Nguyên Nhân</vt:lpstr>
      <vt:lpstr>Giải pháp</vt:lpstr>
      <vt:lpstr>Giải pháp</vt:lpstr>
      <vt:lpstr>Giải Pháp</vt:lpstr>
      <vt:lpstr>Giải pháp</vt:lpstr>
      <vt:lpstr>Giải pháp</vt:lpstr>
      <vt:lpstr>Giải pháp</vt:lpstr>
      <vt:lpstr>Giải Pháp</vt:lpstr>
      <vt:lpstr>Sources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CDIO CMU-CS 297 LIS</dc:title>
  <dc:creator>DELL999</dc:creator>
  <cp:lastModifiedBy>Trương Gia Huy</cp:lastModifiedBy>
  <cp:revision>6</cp:revision>
  <dcterms:created xsi:type="dcterms:W3CDTF">2020-04-01T03:06:44Z</dcterms:created>
  <dcterms:modified xsi:type="dcterms:W3CDTF">2020-04-01T04:34:39Z</dcterms:modified>
</cp:coreProperties>
</file>