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0" r:id="rId3"/>
    <p:sldId id="271" r:id="rId4"/>
    <p:sldId id="273" r:id="rId5"/>
    <p:sldId id="269" r:id="rId6"/>
    <p:sldId id="276" r:id="rId7"/>
    <p:sldId id="274" r:id="rId8"/>
    <p:sldId id="277" r:id="rId9"/>
    <p:sldId id="275" r:id="rId10"/>
    <p:sldId id="272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9" r:id="rId21"/>
    <p:sldId id="288" r:id="rId22"/>
    <p:sldId id="290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25E"/>
    <a:srgbClr val="FEC26A"/>
    <a:srgbClr val="65A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E69C7-77EE-433C-8C22-4B3FE3444D72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4481F-E02E-4DBB-A098-6E82DD1094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10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0280F-EBAE-46EC-8CF2-ABA135EEB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81DC51-D67D-4137-8939-B17CF56F7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2D2C1-0EFC-4A9D-BC2E-57779232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48BB-D032-4E02-A697-F548CE22850A}" type="datetime1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0F0E5-1880-4307-97D3-CA5C5464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AAA47-3235-433D-85E0-815ACC0F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83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ABA27-CFD0-438A-BDF2-B1481830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F55C9C-5605-47AB-96BC-799AF0E37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8AB90-F187-4185-A070-90E6528C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6CB64-0043-43B0-9B49-F81B2F2FDC7D}" type="datetime1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2E7FD-7678-4822-BDBF-709D254F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70946-D063-483F-BDB7-62D50D6A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58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8A1663-F7B7-4707-AEF6-425FB330E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E2AF75-DAD3-4335-8CBB-E8BBAC398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B9C49-D3E8-4EB6-9920-009C779B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23952-6314-438F-A880-BA8A27E6ADA4}" type="datetime1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828FB-CC4F-48B6-81E6-6A2AD416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460B7-153E-4197-81C5-850A2D1F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53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5C79F-8F25-4803-B0F5-433A9C23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FA1D38-D9F4-42B7-8B4B-5A25FC4B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D1478-337B-4E93-9770-D71BC5F2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F44E-7CF4-4A5D-A7CA-C579CD2ACC0A}" type="datetime1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3EB8A-7031-4296-B92E-399F624A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5CDD45-F31D-4E42-8074-67430701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43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F3985-9D6D-43BD-894F-C125420A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A615B-F7DA-4D68-9F64-83CE5CF9D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950C5-D034-4F8A-AAE0-7891C813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8C5D-F6E0-4766-B570-DC316D883D30}" type="datetime1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2FB71-96ED-42DC-A2A2-7FA699C6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155D7-69EB-4BB6-B56E-E9C9805C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74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A38B9-2DCA-44B7-AE53-79085F81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342D3-3F25-4F49-A7CF-60C827145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8B351-E0EE-49FF-AE77-F8F4DBED5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986C7C-5D71-40AD-9E07-D110AC9D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6C1B-0688-4F91-9B09-4936BA10AE54}" type="datetime1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8D82A-CFF2-4751-9B79-21BAD33C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751FF-A06B-40A9-83CA-C0896DEF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4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673D3-D887-4EA0-A0B3-C4742954A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8E6B33-5552-4E54-9141-370E9F66A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B28F4F-3ED9-4002-9B8F-61EB65F78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9F6C36-105D-4B8C-B918-4EC68610F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974A86-8DE1-45BF-90F1-4F1C5735D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4943DE-7D8F-46E3-888F-A82A574E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406C-D330-4870-8905-B86ABFB29CEB}" type="datetime1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8D1502-02E6-44BC-B2C2-BCC11447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484A1-098D-4B0D-A210-C0B6C808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64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89965-3FF2-4119-9074-D65C6B96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7D946D-0640-419D-AEF8-4ACD4E5D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4FB7-A0DF-4039-B3C1-A52EC3A8EE7B}" type="datetime1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76A561-099D-475F-A4E3-34A6C096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320321-C039-4B0D-A9F9-870759F4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8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7AB24E-B9FA-406A-A29E-784981DA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829E-3965-478B-9040-00887536DB64}" type="datetime1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8AE7C8-E66F-4D14-8E75-46883CB1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9E6A24-A1C7-4481-B5AF-3801D710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42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B9A82-7C66-4564-98CC-B1281FF8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09415-346F-4289-ADF3-71768FCB0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9286EE-AD72-47D8-812D-51833E15A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FA0C0-A90B-4F57-8882-3E960851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143D-F2C0-4E06-9850-E357445DF405}" type="datetime1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2C4BFC-CCC6-48DA-9D07-6690068F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64FE28-9D11-49D3-A22F-035E99AC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27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CF73B-7AE3-494D-95B7-6967B23C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95D0F9-45C4-46D6-8CAE-60A251A1F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19AAFB-36BD-4B68-B2E9-438195004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D0B87B-BAAA-41B6-A490-26D3955C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C024-C7EE-47A1-8924-37BF2F2B6DC7}" type="datetime1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629129-B414-4BA7-8A98-DC3BD78E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70C8D-88E0-43FD-9DC8-252C8138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7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DB58D4-4E46-4F47-A3B3-B6358CB1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97598-C524-4FD9-85E1-969990F32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1ADD0-A101-46B0-A51D-C206A8602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B709D-EEDA-4449-A80A-520BC6FDC1C3}" type="datetime1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C0B0E-252D-4889-8F32-149B9FDCC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19629-BE6D-4A7A-AA12-6433A2A13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F165E-EFC4-4DD6-A02C-F2E949953F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76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AB5076A-8D3C-4872-965B-BFF0F6ACC3CE}"/>
              </a:ext>
            </a:extLst>
          </p:cNvPr>
          <p:cNvSpPr/>
          <p:nvPr/>
        </p:nvSpPr>
        <p:spPr>
          <a:xfrm>
            <a:off x="1265273" y="2180924"/>
            <a:ext cx="2990428" cy="53804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57849-59AB-4ED2-8F09-E276FE983905}"/>
              </a:ext>
            </a:extLst>
          </p:cNvPr>
          <p:cNvSpPr txBox="1"/>
          <p:nvPr/>
        </p:nvSpPr>
        <p:spPr>
          <a:xfrm>
            <a:off x="1152359" y="905231"/>
            <a:ext cx="255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Github 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C4FF3-AE6D-4D43-8C84-25100D761E36}"/>
              </a:ext>
            </a:extLst>
          </p:cNvPr>
          <p:cNvSpPr txBox="1"/>
          <p:nvPr/>
        </p:nvSpPr>
        <p:spPr>
          <a:xfrm>
            <a:off x="1171021" y="2597738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최현준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BCAF0-BE89-4CE8-BE96-39B58F818B17}"/>
              </a:ext>
            </a:extLst>
          </p:cNvPr>
          <p:cNvSpPr txBox="1"/>
          <p:nvPr/>
        </p:nvSpPr>
        <p:spPr>
          <a:xfrm>
            <a:off x="1152359" y="1551562"/>
            <a:ext cx="2521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D:\SEM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프로젝트를 위한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Github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전략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8562FC8-6CFF-4850-8888-F0577FAE00F8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81A4D8-4B53-4692-BF2A-3B257264B25E}"/>
              </a:ext>
            </a:extLst>
          </p:cNvPr>
          <p:cNvSpPr/>
          <p:nvPr/>
        </p:nvSpPr>
        <p:spPr>
          <a:xfrm>
            <a:off x="0" y="4683036"/>
            <a:ext cx="12192000" cy="2179226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232FD8F-65A0-42E6-8799-91BBE406BD5E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1C83DA-F25F-400F-9C6C-15A4EE38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11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실습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736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각자 한 과제를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develop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branch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만들고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Commit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연습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2F23AE-F309-4AF3-85E1-541BFA9E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47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실습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564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Clone : Git hub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Link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본인의 컴퓨터로 받아오는 기능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2F23AE-F309-4AF3-85E1-541BFA9E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B821D0-FB42-4C09-9E08-8FE1D5812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21" y="2419164"/>
            <a:ext cx="8684071" cy="388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5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실습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564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Clone : Git hub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Link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본인의 컴퓨터로 받아오는 기능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2F23AE-F309-4AF3-85E1-541BFA9E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FFF35D-7455-4D95-89C4-8E24589D3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21" y="2534231"/>
            <a:ext cx="95154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2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실습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564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Clone : Git hub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Link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본인의 컴퓨터로 받아오는 기능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2F23AE-F309-4AF3-85E1-541BFA9E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92B8CE9-77F1-4D13-85CD-15B280F0F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61" y="2435295"/>
            <a:ext cx="8641864" cy="387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57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실습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701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Branch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를 눌러서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branch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만들고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Branch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원격 저장소에 저장하기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2F23AE-F309-4AF3-85E1-541BFA9E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C9CBFC-5AFB-47DD-9B96-A12F371AD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45" y="3970346"/>
            <a:ext cx="8707772" cy="9298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255A8F8-AE79-45AA-8B75-ADA642F30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72" y="2801251"/>
            <a:ext cx="8707772" cy="8661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417BF83-28B3-4554-8C66-AF0B17019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661" y="5198752"/>
            <a:ext cx="8751540" cy="92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3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실습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193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Commit Log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작성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2F23AE-F309-4AF3-85E1-541BFA9E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EAC41B3-3144-4982-B343-4C14BD80A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647" y="603007"/>
            <a:ext cx="2580136" cy="56737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EBCF29-C58D-4300-B6C4-0B5E7F1DC286}"/>
              </a:ext>
            </a:extLst>
          </p:cNvPr>
          <p:cNvSpPr txBox="1"/>
          <p:nvPr/>
        </p:nvSpPr>
        <p:spPr>
          <a:xfrm>
            <a:off x="1178990" y="2579204"/>
            <a:ext cx="635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Stage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자신이 변경한 이력을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Commit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로그에 추가하겠다는 의미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4006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실습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193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Commit Log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작성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2F23AE-F309-4AF3-85E1-541BFA9E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1D2A9FD-6E95-4F98-9CF7-C4826B729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61" y="3164993"/>
            <a:ext cx="6048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19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실습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3497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Pull Request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작성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본인이 변경한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branch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merge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branch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잘 생각하고 변경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2F23AE-F309-4AF3-85E1-541BFA9E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95B605-E828-4EB9-A232-85062E53B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357" y="773607"/>
            <a:ext cx="5932443" cy="533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46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실습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526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변경 이력을 나타내는 문구를 작성하고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하단 버튼 클릭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2F23AE-F309-4AF3-85E1-541BFA9E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D70C9F4-8DC1-4192-95A7-303B6C1C5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590" y="496661"/>
            <a:ext cx="4108090" cy="58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94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실습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333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상단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메뉴중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pull request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선택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2F23AE-F309-4AF3-85E1-541BFA9E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688906-CBBE-46E1-9B8F-81DD092F0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50" y="2722861"/>
            <a:ext cx="10234564" cy="238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3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27474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Github &amp; Git program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Branch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전략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실습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9DFA0C-54C3-4EE6-9592-4ABCD632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131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실습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3199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문제가 없다면 하단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merge pull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Request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 눌러서 진행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2F23AE-F309-4AF3-85E1-541BFA9E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F954F64-69D5-4908-B663-E9FB27F10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830" y="1253489"/>
            <a:ext cx="5493801" cy="473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01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실습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518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Pull Request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성공적으로 끝난다면 아래처럼 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2F23AE-F309-4AF3-85E1-541BFA9E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526C05-1ABD-4142-A34D-303C35A3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59" y="3231995"/>
            <a:ext cx="89439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01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실습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Pull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 눌러서 아래처럼 되는지 확인 해 보자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F2F23AE-F309-4AF3-85E1-541BFA9E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D8DAA6B-3590-4CA2-A2AC-0C3DBB19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64" y="2484984"/>
            <a:ext cx="10571876" cy="29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99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4871371" y="3867312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4743160" y="3255207"/>
            <a:ext cx="27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Thank you for watching.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D924CF-FC99-4C0D-82AE-BBF8ABD4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9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37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Github &amp; Github Program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A60AA-BCCF-451F-8A67-A2F4F5A6E0E9}"/>
              </a:ext>
            </a:extLst>
          </p:cNvPr>
          <p:cNvSpPr txBox="1"/>
          <p:nvPr/>
        </p:nvSpPr>
        <p:spPr>
          <a:xfrm>
            <a:off x="1152359" y="1109873"/>
            <a:ext cx="2092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Github,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 Kraken,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Bash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315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Github : Open Source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보관소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4BF70-1E21-4B35-8056-9861282CDC15}"/>
              </a:ext>
            </a:extLst>
          </p:cNvPr>
          <p:cNvSpPr txBox="1"/>
          <p:nvPr/>
        </p:nvSpPr>
        <p:spPr>
          <a:xfrm>
            <a:off x="1152359" y="2484177"/>
            <a:ext cx="22422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방법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Github Bash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Git GUI Tools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 ) Git Kraken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60F1D5-0C8C-40E7-9812-D835CBB7A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872" y="1621823"/>
            <a:ext cx="5151628" cy="45490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3F9744C-2BA8-4351-A338-49423DE3E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20" y="4098890"/>
            <a:ext cx="3255989" cy="207199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88F650-77A8-47C2-BF1C-B6898088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37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Github &amp; Github Program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A60AA-BCCF-451F-8A67-A2F4F5A6E0E9}"/>
              </a:ext>
            </a:extLst>
          </p:cNvPr>
          <p:cNvSpPr txBox="1"/>
          <p:nvPr/>
        </p:nvSpPr>
        <p:spPr>
          <a:xfrm>
            <a:off x="1152359" y="1109873"/>
            <a:ext cx="2092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Github,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 Kraken,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Bash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 이후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Sign In Github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710E19-B8A5-4112-89FB-A87B5EF71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700" y="1248372"/>
            <a:ext cx="3862388" cy="475251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198C426-13BE-4075-AEB9-E3AE554F1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841" y="1242432"/>
            <a:ext cx="2511134" cy="475251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A757B7-E04F-42F8-80A4-1DFEE957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82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1824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Branch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A60AA-BCCF-451F-8A67-A2F4F5A6E0E9}"/>
              </a:ext>
            </a:extLst>
          </p:cNvPr>
          <p:cNvSpPr txBox="1"/>
          <p:nvPr/>
        </p:nvSpPr>
        <p:spPr>
          <a:xfrm>
            <a:off x="1152359" y="1109873"/>
            <a:ext cx="1045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Terminology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8" y="1951672"/>
            <a:ext cx="6775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Branch 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독립적으로 개발을 진행하기 위한 작업 공간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Branch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끼리는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서로 영향을 미치지 않기 때문에 한번에 여러 작업을 진행 가능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3388EB-703D-4919-A49B-6FEF7115FF43}"/>
              </a:ext>
            </a:extLst>
          </p:cNvPr>
          <p:cNvSpPr txBox="1"/>
          <p:nvPr/>
        </p:nvSpPr>
        <p:spPr>
          <a:xfrm>
            <a:off x="1152357" y="2763870"/>
            <a:ext cx="6775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Commit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변경한 이력을 변경한 사람의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함께 내역을 입력하는 것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B9EFF4-7678-4BAC-B0AE-6B10E5E34D4E}"/>
              </a:ext>
            </a:extLst>
          </p:cNvPr>
          <p:cNvSpPr txBox="1"/>
          <p:nvPr/>
        </p:nvSpPr>
        <p:spPr>
          <a:xfrm>
            <a:off x="1152356" y="3300287"/>
            <a:ext cx="6775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Remote / Origin 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개발자들이 변경한 내역들이 실제로 반영된 저장 공간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C871D8-AE39-44E2-8BE1-6EE972CB9C89}"/>
              </a:ext>
            </a:extLst>
          </p:cNvPr>
          <p:cNvSpPr txBox="1"/>
          <p:nvPr/>
        </p:nvSpPr>
        <p:spPr>
          <a:xfrm>
            <a:off x="1152356" y="3913445"/>
            <a:ext cx="836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Pull &amp; Push : origin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에서 새로운 내용을 받아오거나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 Pull )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자신의 변경 이력을 올리는 것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 Push 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12421D-498D-4EB3-AAE2-5F013DF4E17E}"/>
              </a:ext>
            </a:extLst>
          </p:cNvPr>
          <p:cNvSpPr txBox="1"/>
          <p:nvPr/>
        </p:nvSpPr>
        <p:spPr>
          <a:xfrm>
            <a:off x="1152356" y="4479422"/>
            <a:ext cx="836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Pull Request 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개발한 내역을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pull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하기 위한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요청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3253EB-AC4E-486B-9394-F4CB2DBA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45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1824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Branch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A60AA-BCCF-451F-8A67-A2F4F5A6E0E9}"/>
              </a:ext>
            </a:extLst>
          </p:cNvPr>
          <p:cNvSpPr txBox="1"/>
          <p:nvPr/>
        </p:nvSpPr>
        <p:spPr>
          <a:xfrm>
            <a:off x="1152359" y="1109873"/>
            <a:ext cx="743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 Flow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4318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대부분의 사람들이 자주 사용하는 방식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Master, Develop, Feature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만들어서 사용한다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1380B44-FB5F-4C04-AA64-9463F3997A47}"/>
              </a:ext>
            </a:extLst>
          </p:cNvPr>
          <p:cNvCxnSpPr>
            <a:cxnSpLocks/>
          </p:cNvCxnSpPr>
          <p:nvPr/>
        </p:nvCxnSpPr>
        <p:spPr>
          <a:xfrm>
            <a:off x="1339449" y="6077649"/>
            <a:ext cx="7034931" cy="0"/>
          </a:xfrm>
          <a:prstGeom prst="straightConnector1">
            <a:avLst/>
          </a:prstGeom>
          <a:ln w="19050">
            <a:solidFill>
              <a:srgbClr val="65AE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F786772-B414-4897-AFB1-29AE3A753990}"/>
              </a:ext>
            </a:extLst>
          </p:cNvPr>
          <p:cNvCxnSpPr>
            <a:cxnSpLocks/>
          </p:cNvCxnSpPr>
          <p:nvPr/>
        </p:nvCxnSpPr>
        <p:spPr>
          <a:xfrm>
            <a:off x="4518659" y="5699730"/>
            <a:ext cx="0" cy="378990"/>
          </a:xfrm>
          <a:prstGeom prst="straightConnector1">
            <a:avLst/>
          </a:prstGeom>
          <a:ln w="19050">
            <a:solidFill>
              <a:srgbClr val="FEC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4C8DBD3-E07F-4E3F-BDA3-F10EFF28617D}"/>
              </a:ext>
            </a:extLst>
          </p:cNvPr>
          <p:cNvCxnSpPr>
            <a:cxnSpLocks/>
          </p:cNvCxnSpPr>
          <p:nvPr/>
        </p:nvCxnSpPr>
        <p:spPr>
          <a:xfrm>
            <a:off x="1524191" y="5699730"/>
            <a:ext cx="0" cy="379139"/>
          </a:xfrm>
          <a:prstGeom prst="line">
            <a:avLst/>
          </a:prstGeom>
          <a:ln w="19050">
            <a:solidFill>
              <a:srgbClr val="FE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9E354F-EF6E-43BD-9D83-056568E91DFB}"/>
              </a:ext>
            </a:extLst>
          </p:cNvPr>
          <p:cNvCxnSpPr>
            <a:cxnSpLocks/>
          </p:cNvCxnSpPr>
          <p:nvPr/>
        </p:nvCxnSpPr>
        <p:spPr>
          <a:xfrm flipH="1">
            <a:off x="1524191" y="5699730"/>
            <a:ext cx="2994468" cy="0"/>
          </a:xfrm>
          <a:prstGeom prst="line">
            <a:avLst/>
          </a:prstGeom>
          <a:ln w="19050">
            <a:solidFill>
              <a:srgbClr val="FE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2B179FC-CBE3-425F-8FB7-76E8B9DB136D}"/>
              </a:ext>
            </a:extLst>
          </p:cNvPr>
          <p:cNvCxnSpPr>
            <a:cxnSpLocks/>
          </p:cNvCxnSpPr>
          <p:nvPr/>
        </p:nvCxnSpPr>
        <p:spPr>
          <a:xfrm>
            <a:off x="9114396" y="4777667"/>
            <a:ext cx="852244" cy="0"/>
          </a:xfrm>
          <a:prstGeom prst="straightConnector1">
            <a:avLst/>
          </a:prstGeom>
          <a:ln w="19050">
            <a:solidFill>
              <a:srgbClr val="65AE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A781866-AA7B-49EB-8C36-69F6C7D39958}"/>
              </a:ext>
            </a:extLst>
          </p:cNvPr>
          <p:cNvCxnSpPr>
            <a:cxnSpLocks/>
          </p:cNvCxnSpPr>
          <p:nvPr/>
        </p:nvCxnSpPr>
        <p:spPr>
          <a:xfrm>
            <a:off x="9114396" y="5379647"/>
            <a:ext cx="852244" cy="0"/>
          </a:xfrm>
          <a:prstGeom prst="straightConnector1">
            <a:avLst/>
          </a:prstGeom>
          <a:ln w="19050">
            <a:solidFill>
              <a:srgbClr val="FEC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850194A-8E19-4B24-A407-8CC880DC1392}"/>
              </a:ext>
            </a:extLst>
          </p:cNvPr>
          <p:cNvCxnSpPr>
            <a:cxnSpLocks/>
          </p:cNvCxnSpPr>
          <p:nvPr/>
        </p:nvCxnSpPr>
        <p:spPr>
          <a:xfrm>
            <a:off x="9114396" y="5997819"/>
            <a:ext cx="852244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03B0CD5-C051-430A-800A-DA66F7AFCA9F}"/>
              </a:ext>
            </a:extLst>
          </p:cNvPr>
          <p:cNvSpPr txBox="1"/>
          <p:nvPr/>
        </p:nvSpPr>
        <p:spPr>
          <a:xfrm>
            <a:off x="10017066" y="45956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Master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0D7A4E-5726-4A96-8D43-B2FFFC7BC636}"/>
              </a:ext>
            </a:extLst>
          </p:cNvPr>
          <p:cNvSpPr txBox="1"/>
          <p:nvPr/>
        </p:nvSpPr>
        <p:spPr>
          <a:xfrm>
            <a:off x="10017066" y="5199743"/>
            <a:ext cx="929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Develop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05C21B-8948-40F9-80DE-0306CEC360D2}"/>
              </a:ext>
            </a:extLst>
          </p:cNvPr>
          <p:cNvSpPr txBox="1"/>
          <p:nvPr/>
        </p:nvSpPr>
        <p:spPr>
          <a:xfrm>
            <a:off x="9979010" y="5828542"/>
            <a:ext cx="911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5711D5E-272E-4907-83A7-92DAC81775B0}"/>
              </a:ext>
            </a:extLst>
          </p:cNvPr>
          <p:cNvCxnSpPr>
            <a:cxnSpLocks/>
          </p:cNvCxnSpPr>
          <p:nvPr/>
        </p:nvCxnSpPr>
        <p:spPr>
          <a:xfrm>
            <a:off x="7688580" y="5695456"/>
            <a:ext cx="0" cy="378990"/>
          </a:xfrm>
          <a:prstGeom prst="straightConnector1">
            <a:avLst/>
          </a:prstGeom>
          <a:ln w="19050">
            <a:solidFill>
              <a:srgbClr val="FEC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6E65332-2698-47E2-BED6-9DD3A311CADD}"/>
              </a:ext>
            </a:extLst>
          </p:cNvPr>
          <p:cNvCxnSpPr>
            <a:cxnSpLocks/>
          </p:cNvCxnSpPr>
          <p:nvPr/>
        </p:nvCxnSpPr>
        <p:spPr>
          <a:xfrm>
            <a:off x="4694112" y="5695456"/>
            <a:ext cx="0" cy="379139"/>
          </a:xfrm>
          <a:prstGeom prst="line">
            <a:avLst/>
          </a:prstGeom>
          <a:ln w="19050">
            <a:solidFill>
              <a:srgbClr val="FE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B4A5F64-732D-4B81-81CA-9BF2BFA31AE0}"/>
              </a:ext>
            </a:extLst>
          </p:cNvPr>
          <p:cNvCxnSpPr>
            <a:cxnSpLocks/>
          </p:cNvCxnSpPr>
          <p:nvPr/>
        </p:nvCxnSpPr>
        <p:spPr>
          <a:xfrm flipH="1">
            <a:off x="4694112" y="5695456"/>
            <a:ext cx="2994468" cy="0"/>
          </a:xfrm>
          <a:prstGeom prst="line">
            <a:avLst/>
          </a:prstGeom>
          <a:ln w="19050">
            <a:solidFill>
              <a:srgbClr val="FE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EAE98E5-E90A-4EFD-8403-C90655FE2556}"/>
              </a:ext>
            </a:extLst>
          </p:cNvPr>
          <p:cNvCxnSpPr>
            <a:cxnSpLocks/>
          </p:cNvCxnSpPr>
          <p:nvPr/>
        </p:nvCxnSpPr>
        <p:spPr>
          <a:xfrm>
            <a:off x="4015740" y="5288177"/>
            <a:ext cx="0" cy="37899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39C8D06-6E4D-4D11-A00E-8406F35F24B1}"/>
              </a:ext>
            </a:extLst>
          </p:cNvPr>
          <p:cNvCxnSpPr>
            <a:cxnSpLocks/>
          </p:cNvCxnSpPr>
          <p:nvPr/>
        </p:nvCxnSpPr>
        <p:spPr>
          <a:xfrm>
            <a:off x="1630871" y="5295870"/>
            <a:ext cx="0" cy="37913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B0ABF17-16F6-4B12-8010-4852286B0D17}"/>
              </a:ext>
            </a:extLst>
          </p:cNvPr>
          <p:cNvCxnSpPr>
            <a:cxnSpLocks/>
          </p:cNvCxnSpPr>
          <p:nvPr/>
        </p:nvCxnSpPr>
        <p:spPr>
          <a:xfrm flipH="1">
            <a:off x="1630871" y="5295870"/>
            <a:ext cx="2384869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CFEDD52-FA53-45D2-8EE0-EA4C264C9BC7}"/>
              </a:ext>
            </a:extLst>
          </p:cNvPr>
          <p:cNvCxnSpPr>
            <a:cxnSpLocks/>
          </p:cNvCxnSpPr>
          <p:nvPr/>
        </p:nvCxnSpPr>
        <p:spPr>
          <a:xfrm>
            <a:off x="5683751" y="5316466"/>
            <a:ext cx="0" cy="37899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A7B3170-6D6E-456E-AB6D-B8CA7C697E04}"/>
              </a:ext>
            </a:extLst>
          </p:cNvPr>
          <p:cNvCxnSpPr>
            <a:cxnSpLocks/>
          </p:cNvCxnSpPr>
          <p:nvPr/>
        </p:nvCxnSpPr>
        <p:spPr>
          <a:xfrm>
            <a:off x="4775344" y="5308770"/>
            <a:ext cx="0" cy="37913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AC30EA6-4889-4959-92F8-B90D9FD0A949}"/>
              </a:ext>
            </a:extLst>
          </p:cNvPr>
          <p:cNvCxnSpPr>
            <a:cxnSpLocks/>
          </p:cNvCxnSpPr>
          <p:nvPr/>
        </p:nvCxnSpPr>
        <p:spPr>
          <a:xfrm flipH="1" flipV="1">
            <a:off x="4775345" y="5308770"/>
            <a:ext cx="908406" cy="769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F2BD0F9-0474-40D5-A51F-A2DCCA22A595}"/>
              </a:ext>
            </a:extLst>
          </p:cNvPr>
          <p:cNvCxnSpPr>
            <a:cxnSpLocks/>
          </p:cNvCxnSpPr>
          <p:nvPr/>
        </p:nvCxnSpPr>
        <p:spPr>
          <a:xfrm>
            <a:off x="7160213" y="5145342"/>
            <a:ext cx="0" cy="5425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42F7DF4-4A7E-4CC8-AE91-E3BD273D405A}"/>
              </a:ext>
            </a:extLst>
          </p:cNvPr>
          <p:cNvCxnSpPr>
            <a:cxnSpLocks/>
          </p:cNvCxnSpPr>
          <p:nvPr/>
        </p:nvCxnSpPr>
        <p:spPr>
          <a:xfrm flipH="1">
            <a:off x="4886485" y="5145342"/>
            <a:ext cx="227372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46555E1-6617-4858-9708-A0EFED8A768B}"/>
              </a:ext>
            </a:extLst>
          </p:cNvPr>
          <p:cNvCxnSpPr>
            <a:cxnSpLocks/>
          </p:cNvCxnSpPr>
          <p:nvPr/>
        </p:nvCxnSpPr>
        <p:spPr>
          <a:xfrm>
            <a:off x="4886485" y="5145342"/>
            <a:ext cx="0" cy="55011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5549B00-B709-4D1E-8AB6-717A15A49A92}"/>
              </a:ext>
            </a:extLst>
          </p:cNvPr>
          <p:cNvCxnSpPr>
            <a:cxnSpLocks/>
          </p:cNvCxnSpPr>
          <p:nvPr/>
        </p:nvCxnSpPr>
        <p:spPr>
          <a:xfrm>
            <a:off x="1774882" y="5199743"/>
            <a:ext cx="0" cy="45954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50D07DB-C07A-4927-9350-EACF4E6AE616}"/>
              </a:ext>
            </a:extLst>
          </p:cNvPr>
          <p:cNvCxnSpPr>
            <a:cxnSpLocks/>
          </p:cNvCxnSpPr>
          <p:nvPr/>
        </p:nvCxnSpPr>
        <p:spPr>
          <a:xfrm flipH="1">
            <a:off x="1774883" y="5203558"/>
            <a:ext cx="184077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2035911-B72B-4BFF-AD13-7EA23AEF753E}"/>
              </a:ext>
            </a:extLst>
          </p:cNvPr>
          <p:cNvCxnSpPr>
            <a:cxnSpLocks/>
          </p:cNvCxnSpPr>
          <p:nvPr/>
        </p:nvCxnSpPr>
        <p:spPr>
          <a:xfrm>
            <a:off x="3615655" y="5199743"/>
            <a:ext cx="0" cy="49571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28EB9B9-6E9D-41F1-BE4E-320848DCDB20}"/>
              </a:ext>
            </a:extLst>
          </p:cNvPr>
          <p:cNvCxnSpPr>
            <a:cxnSpLocks/>
          </p:cNvCxnSpPr>
          <p:nvPr/>
        </p:nvCxnSpPr>
        <p:spPr>
          <a:xfrm flipV="1">
            <a:off x="6023349" y="5145342"/>
            <a:ext cx="0" cy="5576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7FA0C9-5FAA-4BC2-9453-58CC58EA9E05}"/>
              </a:ext>
            </a:extLst>
          </p:cNvPr>
          <p:cNvSpPr txBox="1"/>
          <p:nvPr/>
        </p:nvSpPr>
        <p:spPr>
          <a:xfrm>
            <a:off x="1152359" y="2742149"/>
            <a:ext cx="61661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Master 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개발이 끝난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Code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저장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Branch.</a:t>
            </a: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Develop 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개발이 진행되는 큰 줄기의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Branch.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 ) develop/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Django_DB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develop/integration</a:t>
            </a: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개발이 실제로 진행되는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Branch.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 ) feature/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Django_DB_init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feature/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integration_python_version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D9D6D6-6AC6-4FA8-90E9-6521FDF9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0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1824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Branch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A60AA-BCCF-451F-8A67-A2F4F5A6E0E9}"/>
              </a:ext>
            </a:extLst>
          </p:cNvPr>
          <p:cNvSpPr txBox="1"/>
          <p:nvPr/>
        </p:nvSpPr>
        <p:spPr>
          <a:xfrm>
            <a:off x="1152359" y="1109873"/>
            <a:ext cx="743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 Flow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464659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Branch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사용한 개발을 다음처럼 진행됨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만들 기능 선택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기능에 적절한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develop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선택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혹은 생성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기능에 적절한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생성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진행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develop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pull request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merge.</a:t>
            </a: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develop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master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pull request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이후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merge.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055EBFB-FF31-4B0E-A21B-2718CBD07EC1}"/>
              </a:ext>
            </a:extLst>
          </p:cNvPr>
          <p:cNvCxnSpPr>
            <a:cxnSpLocks/>
          </p:cNvCxnSpPr>
          <p:nvPr/>
        </p:nvCxnSpPr>
        <p:spPr>
          <a:xfrm>
            <a:off x="1339449" y="6077649"/>
            <a:ext cx="7034931" cy="0"/>
          </a:xfrm>
          <a:prstGeom prst="straightConnector1">
            <a:avLst/>
          </a:prstGeom>
          <a:ln w="19050">
            <a:solidFill>
              <a:srgbClr val="65AE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A763D8D-87EC-40FC-BF60-B5BE4768234D}"/>
              </a:ext>
            </a:extLst>
          </p:cNvPr>
          <p:cNvCxnSpPr>
            <a:cxnSpLocks/>
          </p:cNvCxnSpPr>
          <p:nvPr/>
        </p:nvCxnSpPr>
        <p:spPr>
          <a:xfrm>
            <a:off x="4518659" y="5699730"/>
            <a:ext cx="0" cy="378990"/>
          </a:xfrm>
          <a:prstGeom prst="straightConnector1">
            <a:avLst/>
          </a:prstGeom>
          <a:ln w="19050">
            <a:solidFill>
              <a:srgbClr val="FEC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63B6116-9AC9-406E-88FC-F735DB7E4207}"/>
              </a:ext>
            </a:extLst>
          </p:cNvPr>
          <p:cNvCxnSpPr>
            <a:cxnSpLocks/>
          </p:cNvCxnSpPr>
          <p:nvPr/>
        </p:nvCxnSpPr>
        <p:spPr>
          <a:xfrm>
            <a:off x="1524191" y="5699730"/>
            <a:ext cx="0" cy="379139"/>
          </a:xfrm>
          <a:prstGeom prst="line">
            <a:avLst/>
          </a:prstGeom>
          <a:ln w="19050">
            <a:solidFill>
              <a:srgbClr val="FE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8793593-D220-4D7D-A5CD-2D194CB4B267}"/>
              </a:ext>
            </a:extLst>
          </p:cNvPr>
          <p:cNvCxnSpPr>
            <a:cxnSpLocks/>
          </p:cNvCxnSpPr>
          <p:nvPr/>
        </p:nvCxnSpPr>
        <p:spPr>
          <a:xfrm flipH="1">
            <a:off x="1524191" y="5699730"/>
            <a:ext cx="2994468" cy="0"/>
          </a:xfrm>
          <a:prstGeom prst="line">
            <a:avLst/>
          </a:prstGeom>
          <a:ln w="19050">
            <a:solidFill>
              <a:srgbClr val="FE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F9BF9E6-92CB-4A66-A227-A39E275E81BF}"/>
              </a:ext>
            </a:extLst>
          </p:cNvPr>
          <p:cNvCxnSpPr>
            <a:cxnSpLocks/>
          </p:cNvCxnSpPr>
          <p:nvPr/>
        </p:nvCxnSpPr>
        <p:spPr>
          <a:xfrm>
            <a:off x="9114396" y="4777667"/>
            <a:ext cx="852244" cy="0"/>
          </a:xfrm>
          <a:prstGeom prst="straightConnector1">
            <a:avLst/>
          </a:prstGeom>
          <a:ln w="19050">
            <a:solidFill>
              <a:srgbClr val="65AE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3786F85-A5C3-493D-8049-86C8DAFC9D46}"/>
              </a:ext>
            </a:extLst>
          </p:cNvPr>
          <p:cNvCxnSpPr>
            <a:cxnSpLocks/>
          </p:cNvCxnSpPr>
          <p:nvPr/>
        </p:nvCxnSpPr>
        <p:spPr>
          <a:xfrm>
            <a:off x="9114396" y="5379647"/>
            <a:ext cx="852244" cy="0"/>
          </a:xfrm>
          <a:prstGeom prst="straightConnector1">
            <a:avLst/>
          </a:prstGeom>
          <a:ln w="19050">
            <a:solidFill>
              <a:srgbClr val="FEC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34BD257-9910-403A-A565-2DC73D4AF539}"/>
              </a:ext>
            </a:extLst>
          </p:cNvPr>
          <p:cNvCxnSpPr>
            <a:cxnSpLocks/>
          </p:cNvCxnSpPr>
          <p:nvPr/>
        </p:nvCxnSpPr>
        <p:spPr>
          <a:xfrm>
            <a:off x="9114396" y="5997819"/>
            <a:ext cx="852244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0BE128B-C151-444D-84AF-35324EECE6CF}"/>
              </a:ext>
            </a:extLst>
          </p:cNvPr>
          <p:cNvSpPr txBox="1"/>
          <p:nvPr/>
        </p:nvSpPr>
        <p:spPr>
          <a:xfrm>
            <a:off x="10017066" y="4595651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Master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F14820-5970-4E95-8C0C-6A92F66E2741}"/>
              </a:ext>
            </a:extLst>
          </p:cNvPr>
          <p:cNvSpPr txBox="1"/>
          <p:nvPr/>
        </p:nvSpPr>
        <p:spPr>
          <a:xfrm>
            <a:off x="10017066" y="5199743"/>
            <a:ext cx="929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Develop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C42E5E-9559-4E27-9B39-8A9710C5D0E9}"/>
              </a:ext>
            </a:extLst>
          </p:cNvPr>
          <p:cNvSpPr txBox="1"/>
          <p:nvPr/>
        </p:nvSpPr>
        <p:spPr>
          <a:xfrm>
            <a:off x="9979010" y="5828542"/>
            <a:ext cx="911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488155D-D0F5-4C47-AA13-70F4A9ADCD0D}"/>
              </a:ext>
            </a:extLst>
          </p:cNvPr>
          <p:cNvCxnSpPr>
            <a:cxnSpLocks/>
          </p:cNvCxnSpPr>
          <p:nvPr/>
        </p:nvCxnSpPr>
        <p:spPr>
          <a:xfrm>
            <a:off x="7688580" y="5695456"/>
            <a:ext cx="0" cy="378990"/>
          </a:xfrm>
          <a:prstGeom prst="straightConnector1">
            <a:avLst/>
          </a:prstGeom>
          <a:ln w="19050">
            <a:solidFill>
              <a:srgbClr val="FEC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62F0B68-E126-4144-9552-5D5FA58B4FB3}"/>
              </a:ext>
            </a:extLst>
          </p:cNvPr>
          <p:cNvCxnSpPr>
            <a:cxnSpLocks/>
          </p:cNvCxnSpPr>
          <p:nvPr/>
        </p:nvCxnSpPr>
        <p:spPr>
          <a:xfrm>
            <a:off x="4694112" y="5695456"/>
            <a:ext cx="0" cy="379139"/>
          </a:xfrm>
          <a:prstGeom prst="line">
            <a:avLst/>
          </a:prstGeom>
          <a:ln w="19050">
            <a:solidFill>
              <a:srgbClr val="FE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E2A01ED-9FED-47F2-8B5C-A449A72DBFB5}"/>
              </a:ext>
            </a:extLst>
          </p:cNvPr>
          <p:cNvCxnSpPr>
            <a:cxnSpLocks/>
          </p:cNvCxnSpPr>
          <p:nvPr/>
        </p:nvCxnSpPr>
        <p:spPr>
          <a:xfrm flipH="1">
            <a:off x="4694112" y="5695456"/>
            <a:ext cx="2994468" cy="0"/>
          </a:xfrm>
          <a:prstGeom prst="line">
            <a:avLst/>
          </a:prstGeom>
          <a:ln w="19050">
            <a:solidFill>
              <a:srgbClr val="FE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E623868-4452-4D67-9636-AC70F78CA1DF}"/>
              </a:ext>
            </a:extLst>
          </p:cNvPr>
          <p:cNvCxnSpPr>
            <a:cxnSpLocks/>
          </p:cNvCxnSpPr>
          <p:nvPr/>
        </p:nvCxnSpPr>
        <p:spPr>
          <a:xfrm>
            <a:off x="4015740" y="5288177"/>
            <a:ext cx="0" cy="37899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CA7A22A-B736-474B-9AFB-A4096C67D7ED}"/>
              </a:ext>
            </a:extLst>
          </p:cNvPr>
          <p:cNvCxnSpPr>
            <a:cxnSpLocks/>
          </p:cNvCxnSpPr>
          <p:nvPr/>
        </p:nvCxnSpPr>
        <p:spPr>
          <a:xfrm>
            <a:off x="1630871" y="5295870"/>
            <a:ext cx="0" cy="37913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83D03F0-A4EA-4C1D-9A5C-94919D3287DA}"/>
              </a:ext>
            </a:extLst>
          </p:cNvPr>
          <p:cNvCxnSpPr>
            <a:cxnSpLocks/>
          </p:cNvCxnSpPr>
          <p:nvPr/>
        </p:nvCxnSpPr>
        <p:spPr>
          <a:xfrm flipH="1">
            <a:off x="1630871" y="5295870"/>
            <a:ext cx="2384869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139194F-B9C3-4DE4-91E2-65A4C3D14ACA}"/>
              </a:ext>
            </a:extLst>
          </p:cNvPr>
          <p:cNvCxnSpPr>
            <a:cxnSpLocks/>
          </p:cNvCxnSpPr>
          <p:nvPr/>
        </p:nvCxnSpPr>
        <p:spPr>
          <a:xfrm>
            <a:off x="5683751" y="5316466"/>
            <a:ext cx="0" cy="37899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FE5C692-0688-4786-9701-4624E6FB22FC}"/>
              </a:ext>
            </a:extLst>
          </p:cNvPr>
          <p:cNvCxnSpPr>
            <a:cxnSpLocks/>
          </p:cNvCxnSpPr>
          <p:nvPr/>
        </p:nvCxnSpPr>
        <p:spPr>
          <a:xfrm>
            <a:off x="4775344" y="5308770"/>
            <a:ext cx="0" cy="37913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B57A073-571F-45A6-9D30-3171623A029B}"/>
              </a:ext>
            </a:extLst>
          </p:cNvPr>
          <p:cNvCxnSpPr>
            <a:cxnSpLocks/>
          </p:cNvCxnSpPr>
          <p:nvPr/>
        </p:nvCxnSpPr>
        <p:spPr>
          <a:xfrm flipH="1" flipV="1">
            <a:off x="4775345" y="5308770"/>
            <a:ext cx="908406" cy="769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3BF592A-4DED-4985-A22B-8E2CBD8C7AD5}"/>
              </a:ext>
            </a:extLst>
          </p:cNvPr>
          <p:cNvCxnSpPr>
            <a:cxnSpLocks/>
          </p:cNvCxnSpPr>
          <p:nvPr/>
        </p:nvCxnSpPr>
        <p:spPr>
          <a:xfrm>
            <a:off x="7160213" y="5145342"/>
            <a:ext cx="0" cy="5425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980FA6D-B446-482C-8C4A-638C18F4BBD7}"/>
              </a:ext>
            </a:extLst>
          </p:cNvPr>
          <p:cNvCxnSpPr>
            <a:cxnSpLocks/>
          </p:cNvCxnSpPr>
          <p:nvPr/>
        </p:nvCxnSpPr>
        <p:spPr>
          <a:xfrm flipH="1">
            <a:off x="4886485" y="5145342"/>
            <a:ext cx="227372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A0C1AC7-1293-4C0E-92D9-BE021FE18A28}"/>
              </a:ext>
            </a:extLst>
          </p:cNvPr>
          <p:cNvCxnSpPr>
            <a:cxnSpLocks/>
          </p:cNvCxnSpPr>
          <p:nvPr/>
        </p:nvCxnSpPr>
        <p:spPr>
          <a:xfrm>
            <a:off x="4886485" y="5145342"/>
            <a:ext cx="0" cy="55011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4947D97-B7C7-47EE-BC99-E90FA0ABE00D}"/>
              </a:ext>
            </a:extLst>
          </p:cNvPr>
          <p:cNvCxnSpPr>
            <a:cxnSpLocks/>
          </p:cNvCxnSpPr>
          <p:nvPr/>
        </p:nvCxnSpPr>
        <p:spPr>
          <a:xfrm>
            <a:off x="1774882" y="5199743"/>
            <a:ext cx="0" cy="45954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60099B4-55BF-4F4D-A10B-B0FE0A14ED44}"/>
              </a:ext>
            </a:extLst>
          </p:cNvPr>
          <p:cNvCxnSpPr>
            <a:cxnSpLocks/>
          </p:cNvCxnSpPr>
          <p:nvPr/>
        </p:nvCxnSpPr>
        <p:spPr>
          <a:xfrm flipH="1">
            <a:off x="1774883" y="5203558"/>
            <a:ext cx="184077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D0DC884-F89F-40E1-85DD-325418F768E2}"/>
              </a:ext>
            </a:extLst>
          </p:cNvPr>
          <p:cNvCxnSpPr>
            <a:cxnSpLocks/>
          </p:cNvCxnSpPr>
          <p:nvPr/>
        </p:nvCxnSpPr>
        <p:spPr>
          <a:xfrm>
            <a:off x="3615655" y="5199743"/>
            <a:ext cx="0" cy="49571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EE1D714-D136-44F4-B746-9B143F55707F}"/>
              </a:ext>
            </a:extLst>
          </p:cNvPr>
          <p:cNvCxnSpPr>
            <a:cxnSpLocks/>
          </p:cNvCxnSpPr>
          <p:nvPr/>
        </p:nvCxnSpPr>
        <p:spPr>
          <a:xfrm flipV="1">
            <a:off x="6023349" y="5145342"/>
            <a:ext cx="0" cy="5576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74551678-5829-4C36-8D57-7D000B38C51A}"/>
              </a:ext>
            </a:extLst>
          </p:cNvPr>
          <p:cNvSpPr/>
          <p:nvPr/>
        </p:nvSpPr>
        <p:spPr>
          <a:xfrm>
            <a:off x="1217347" y="5583844"/>
            <a:ext cx="528499" cy="6687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028DE8F-2C13-4CB2-9D85-917C7424785A}"/>
              </a:ext>
            </a:extLst>
          </p:cNvPr>
          <p:cNvSpPr/>
          <p:nvPr/>
        </p:nvSpPr>
        <p:spPr>
          <a:xfrm>
            <a:off x="3414114" y="5158225"/>
            <a:ext cx="405134" cy="501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79D9A85-A6C0-440C-9C5C-B23870A6E61F}"/>
              </a:ext>
            </a:extLst>
          </p:cNvPr>
          <p:cNvSpPr/>
          <p:nvPr/>
        </p:nvSpPr>
        <p:spPr>
          <a:xfrm>
            <a:off x="1697691" y="5296143"/>
            <a:ext cx="405134" cy="501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7875156-BDAD-460C-ADF3-A8611CAF0035}"/>
              </a:ext>
            </a:extLst>
          </p:cNvPr>
          <p:cNvSpPr/>
          <p:nvPr/>
        </p:nvSpPr>
        <p:spPr>
          <a:xfrm>
            <a:off x="4315066" y="5608338"/>
            <a:ext cx="405134" cy="501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4FE56D7-643E-4CE5-A855-05C458DE8C25}"/>
              </a:ext>
            </a:extLst>
          </p:cNvPr>
          <p:cNvSpPr/>
          <p:nvPr/>
        </p:nvSpPr>
        <p:spPr>
          <a:xfrm>
            <a:off x="2118591" y="5078071"/>
            <a:ext cx="1035705" cy="338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8ADA99-766E-4819-A965-B555396C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31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1824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Branch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A60AA-BCCF-451F-8A67-A2F4F5A6E0E9}"/>
              </a:ext>
            </a:extLst>
          </p:cNvPr>
          <p:cNvSpPr txBox="1"/>
          <p:nvPr/>
        </p:nvSpPr>
        <p:spPr>
          <a:xfrm>
            <a:off x="1152359" y="1109873"/>
            <a:ext cx="743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 Flow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70308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나중에 시작한 것이 먼저 끝날 수도 있음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만드는 기능은 서로에게 영향을 주면 안됨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기능이 끝나기 전까지 다른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그 기능을 쓸 수 없기 때문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1380B44-FB5F-4C04-AA64-9463F3997A47}"/>
              </a:ext>
            </a:extLst>
          </p:cNvPr>
          <p:cNvCxnSpPr>
            <a:cxnSpLocks/>
          </p:cNvCxnSpPr>
          <p:nvPr/>
        </p:nvCxnSpPr>
        <p:spPr>
          <a:xfrm>
            <a:off x="1339449" y="4970301"/>
            <a:ext cx="7034931" cy="0"/>
          </a:xfrm>
          <a:prstGeom prst="straightConnector1">
            <a:avLst/>
          </a:prstGeom>
          <a:ln w="19050">
            <a:solidFill>
              <a:srgbClr val="65AE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F786772-B414-4897-AFB1-29AE3A753990}"/>
              </a:ext>
            </a:extLst>
          </p:cNvPr>
          <p:cNvCxnSpPr>
            <a:cxnSpLocks/>
          </p:cNvCxnSpPr>
          <p:nvPr/>
        </p:nvCxnSpPr>
        <p:spPr>
          <a:xfrm>
            <a:off x="4518659" y="4592382"/>
            <a:ext cx="0" cy="378990"/>
          </a:xfrm>
          <a:prstGeom prst="straightConnector1">
            <a:avLst/>
          </a:prstGeom>
          <a:ln w="19050">
            <a:solidFill>
              <a:srgbClr val="FEC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4C8DBD3-E07F-4E3F-BDA3-F10EFF28617D}"/>
              </a:ext>
            </a:extLst>
          </p:cNvPr>
          <p:cNvCxnSpPr>
            <a:cxnSpLocks/>
          </p:cNvCxnSpPr>
          <p:nvPr/>
        </p:nvCxnSpPr>
        <p:spPr>
          <a:xfrm>
            <a:off x="1524191" y="4592382"/>
            <a:ext cx="0" cy="379139"/>
          </a:xfrm>
          <a:prstGeom prst="line">
            <a:avLst/>
          </a:prstGeom>
          <a:ln w="19050">
            <a:solidFill>
              <a:srgbClr val="FE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9E354F-EF6E-43BD-9D83-056568E91DFB}"/>
              </a:ext>
            </a:extLst>
          </p:cNvPr>
          <p:cNvCxnSpPr>
            <a:cxnSpLocks/>
          </p:cNvCxnSpPr>
          <p:nvPr/>
        </p:nvCxnSpPr>
        <p:spPr>
          <a:xfrm flipH="1">
            <a:off x="1524191" y="4592382"/>
            <a:ext cx="2994468" cy="0"/>
          </a:xfrm>
          <a:prstGeom prst="line">
            <a:avLst/>
          </a:prstGeom>
          <a:ln w="19050">
            <a:solidFill>
              <a:srgbClr val="FE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2B179FC-CBE3-425F-8FB7-76E8B9DB136D}"/>
              </a:ext>
            </a:extLst>
          </p:cNvPr>
          <p:cNvCxnSpPr>
            <a:cxnSpLocks/>
          </p:cNvCxnSpPr>
          <p:nvPr/>
        </p:nvCxnSpPr>
        <p:spPr>
          <a:xfrm>
            <a:off x="9114396" y="3670319"/>
            <a:ext cx="852244" cy="0"/>
          </a:xfrm>
          <a:prstGeom prst="straightConnector1">
            <a:avLst/>
          </a:prstGeom>
          <a:ln w="19050">
            <a:solidFill>
              <a:srgbClr val="65AE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A781866-AA7B-49EB-8C36-69F6C7D39958}"/>
              </a:ext>
            </a:extLst>
          </p:cNvPr>
          <p:cNvCxnSpPr>
            <a:cxnSpLocks/>
          </p:cNvCxnSpPr>
          <p:nvPr/>
        </p:nvCxnSpPr>
        <p:spPr>
          <a:xfrm>
            <a:off x="9114396" y="4272299"/>
            <a:ext cx="852244" cy="0"/>
          </a:xfrm>
          <a:prstGeom prst="straightConnector1">
            <a:avLst/>
          </a:prstGeom>
          <a:ln w="19050">
            <a:solidFill>
              <a:srgbClr val="FEC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850194A-8E19-4B24-A407-8CC880DC1392}"/>
              </a:ext>
            </a:extLst>
          </p:cNvPr>
          <p:cNvCxnSpPr>
            <a:cxnSpLocks/>
          </p:cNvCxnSpPr>
          <p:nvPr/>
        </p:nvCxnSpPr>
        <p:spPr>
          <a:xfrm>
            <a:off x="9114396" y="4890471"/>
            <a:ext cx="852244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03B0CD5-C051-430A-800A-DA66F7AFCA9F}"/>
              </a:ext>
            </a:extLst>
          </p:cNvPr>
          <p:cNvSpPr txBox="1"/>
          <p:nvPr/>
        </p:nvSpPr>
        <p:spPr>
          <a:xfrm>
            <a:off x="10017066" y="3488303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Master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0D7A4E-5726-4A96-8D43-B2FFFC7BC636}"/>
              </a:ext>
            </a:extLst>
          </p:cNvPr>
          <p:cNvSpPr txBox="1"/>
          <p:nvPr/>
        </p:nvSpPr>
        <p:spPr>
          <a:xfrm>
            <a:off x="10017066" y="4092395"/>
            <a:ext cx="929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Develop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05C21B-8948-40F9-80DE-0306CEC360D2}"/>
              </a:ext>
            </a:extLst>
          </p:cNvPr>
          <p:cNvSpPr txBox="1"/>
          <p:nvPr/>
        </p:nvSpPr>
        <p:spPr>
          <a:xfrm>
            <a:off x="9979010" y="4721194"/>
            <a:ext cx="911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5711D5E-272E-4907-83A7-92DAC81775B0}"/>
              </a:ext>
            </a:extLst>
          </p:cNvPr>
          <p:cNvCxnSpPr>
            <a:cxnSpLocks/>
          </p:cNvCxnSpPr>
          <p:nvPr/>
        </p:nvCxnSpPr>
        <p:spPr>
          <a:xfrm>
            <a:off x="7688580" y="4588108"/>
            <a:ext cx="0" cy="378990"/>
          </a:xfrm>
          <a:prstGeom prst="straightConnector1">
            <a:avLst/>
          </a:prstGeom>
          <a:ln w="19050">
            <a:solidFill>
              <a:srgbClr val="FEC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6E65332-2698-47E2-BED6-9DD3A311CADD}"/>
              </a:ext>
            </a:extLst>
          </p:cNvPr>
          <p:cNvCxnSpPr>
            <a:cxnSpLocks/>
          </p:cNvCxnSpPr>
          <p:nvPr/>
        </p:nvCxnSpPr>
        <p:spPr>
          <a:xfrm>
            <a:off x="4694112" y="4588108"/>
            <a:ext cx="0" cy="379139"/>
          </a:xfrm>
          <a:prstGeom prst="line">
            <a:avLst/>
          </a:prstGeom>
          <a:ln w="19050">
            <a:solidFill>
              <a:srgbClr val="FE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B4A5F64-732D-4B81-81CA-9BF2BFA31AE0}"/>
              </a:ext>
            </a:extLst>
          </p:cNvPr>
          <p:cNvCxnSpPr>
            <a:cxnSpLocks/>
          </p:cNvCxnSpPr>
          <p:nvPr/>
        </p:nvCxnSpPr>
        <p:spPr>
          <a:xfrm flipH="1">
            <a:off x="4694112" y="4588108"/>
            <a:ext cx="2994468" cy="0"/>
          </a:xfrm>
          <a:prstGeom prst="line">
            <a:avLst/>
          </a:prstGeom>
          <a:ln w="19050">
            <a:solidFill>
              <a:srgbClr val="FE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EAE98E5-E90A-4EFD-8403-C90655FE2556}"/>
              </a:ext>
            </a:extLst>
          </p:cNvPr>
          <p:cNvCxnSpPr>
            <a:cxnSpLocks/>
          </p:cNvCxnSpPr>
          <p:nvPr/>
        </p:nvCxnSpPr>
        <p:spPr>
          <a:xfrm>
            <a:off x="4015740" y="4180829"/>
            <a:ext cx="0" cy="37899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39C8D06-6E4D-4D11-A00E-8406F35F24B1}"/>
              </a:ext>
            </a:extLst>
          </p:cNvPr>
          <p:cNvCxnSpPr>
            <a:cxnSpLocks/>
          </p:cNvCxnSpPr>
          <p:nvPr/>
        </p:nvCxnSpPr>
        <p:spPr>
          <a:xfrm>
            <a:off x="1630871" y="4188522"/>
            <a:ext cx="0" cy="37913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B0ABF17-16F6-4B12-8010-4852286B0D17}"/>
              </a:ext>
            </a:extLst>
          </p:cNvPr>
          <p:cNvCxnSpPr>
            <a:cxnSpLocks/>
          </p:cNvCxnSpPr>
          <p:nvPr/>
        </p:nvCxnSpPr>
        <p:spPr>
          <a:xfrm flipH="1">
            <a:off x="1630871" y="4188522"/>
            <a:ext cx="2384869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CFEDD52-FA53-45D2-8EE0-EA4C264C9BC7}"/>
              </a:ext>
            </a:extLst>
          </p:cNvPr>
          <p:cNvCxnSpPr>
            <a:cxnSpLocks/>
          </p:cNvCxnSpPr>
          <p:nvPr/>
        </p:nvCxnSpPr>
        <p:spPr>
          <a:xfrm>
            <a:off x="5683751" y="4209118"/>
            <a:ext cx="0" cy="37899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A7B3170-6D6E-456E-AB6D-B8CA7C697E04}"/>
              </a:ext>
            </a:extLst>
          </p:cNvPr>
          <p:cNvCxnSpPr>
            <a:cxnSpLocks/>
          </p:cNvCxnSpPr>
          <p:nvPr/>
        </p:nvCxnSpPr>
        <p:spPr>
          <a:xfrm>
            <a:off x="5035403" y="4201422"/>
            <a:ext cx="0" cy="37913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AC30EA6-4889-4959-92F8-B90D9FD0A949}"/>
              </a:ext>
            </a:extLst>
          </p:cNvPr>
          <p:cNvCxnSpPr>
            <a:cxnSpLocks/>
          </p:cNvCxnSpPr>
          <p:nvPr/>
        </p:nvCxnSpPr>
        <p:spPr>
          <a:xfrm flipH="1">
            <a:off x="5035403" y="4209118"/>
            <a:ext cx="64834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F2BD0F9-0474-40D5-A51F-A2DCCA22A595}"/>
              </a:ext>
            </a:extLst>
          </p:cNvPr>
          <p:cNvCxnSpPr>
            <a:cxnSpLocks/>
          </p:cNvCxnSpPr>
          <p:nvPr/>
        </p:nvCxnSpPr>
        <p:spPr>
          <a:xfrm>
            <a:off x="7160213" y="4037994"/>
            <a:ext cx="0" cy="5425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42F7DF4-4A7E-4CC8-AE91-E3BD273D405A}"/>
              </a:ext>
            </a:extLst>
          </p:cNvPr>
          <p:cNvCxnSpPr>
            <a:cxnSpLocks/>
          </p:cNvCxnSpPr>
          <p:nvPr/>
        </p:nvCxnSpPr>
        <p:spPr>
          <a:xfrm flipH="1">
            <a:off x="4886485" y="4037994"/>
            <a:ext cx="227372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46555E1-6617-4858-9708-A0EFED8A768B}"/>
              </a:ext>
            </a:extLst>
          </p:cNvPr>
          <p:cNvCxnSpPr>
            <a:cxnSpLocks/>
          </p:cNvCxnSpPr>
          <p:nvPr/>
        </p:nvCxnSpPr>
        <p:spPr>
          <a:xfrm>
            <a:off x="4886485" y="4037994"/>
            <a:ext cx="0" cy="55011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5549B00-B709-4D1E-8AB6-717A15A49A92}"/>
              </a:ext>
            </a:extLst>
          </p:cNvPr>
          <p:cNvCxnSpPr>
            <a:cxnSpLocks/>
          </p:cNvCxnSpPr>
          <p:nvPr/>
        </p:nvCxnSpPr>
        <p:spPr>
          <a:xfrm>
            <a:off x="1774882" y="4092395"/>
            <a:ext cx="0" cy="45954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50D07DB-C07A-4927-9350-EACF4E6AE616}"/>
              </a:ext>
            </a:extLst>
          </p:cNvPr>
          <p:cNvCxnSpPr>
            <a:cxnSpLocks/>
          </p:cNvCxnSpPr>
          <p:nvPr/>
        </p:nvCxnSpPr>
        <p:spPr>
          <a:xfrm flipH="1">
            <a:off x="1774883" y="4096210"/>
            <a:ext cx="184077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2035911-B72B-4BFF-AD13-7EA23AEF753E}"/>
              </a:ext>
            </a:extLst>
          </p:cNvPr>
          <p:cNvCxnSpPr>
            <a:cxnSpLocks/>
          </p:cNvCxnSpPr>
          <p:nvPr/>
        </p:nvCxnSpPr>
        <p:spPr>
          <a:xfrm>
            <a:off x="3615655" y="4092395"/>
            <a:ext cx="0" cy="49571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28EB9B9-6E9D-41F1-BE4E-320848DCDB20}"/>
              </a:ext>
            </a:extLst>
          </p:cNvPr>
          <p:cNvCxnSpPr>
            <a:cxnSpLocks/>
          </p:cNvCxnSpPr>
          <p:nvPr/>
        </p:nvCxnSpPr>
        <p:spPr>
          <a:xfrm flipV="1">
            <a:off x="6023349" y="4037994"/>
            <a:ext cx="0" cy="5576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506FFD82-C585-463F-8A52-F86E55590A8D}"/>
              </a:ext>
            </a:extLst>
          </p:cNvPr>
          <p:cNvSpPr/>
          <p:nvPr/>
        </p:nvSpPr>
        <p:spPr>
          <a:xfrm>
            <a:off x="1460207" y="4032901"/>
            <a:ext cx="528499" cy="6687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37DA1A0-7C3D-4A75-89D5-31FA73C1462F}"/>
              </a:ext>
            </a:extLst>
          </p:cNvPr>
          <p:cNvSpPr/>
          <p:nvPr/>
        </p:nvSpPr>
        <p:spPr>
          <a:xfrm>
            <a:off x="3309416" y="4021897"/>
            <a:ext cx="948511" cy="5847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82A89AC-7FC8-46CC-86AC-0FFDF56E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16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1BD65C-76DF-4899-9486-2848804900A5}"/>
              </a:ext>
            </a:extLst>
          </p:cNvPr>
          <p:cNvSpPr/>
          <p:nvPr/>
        </p:nvSpPr>
        <p:spPr>
          <a:xfrm>
            <a:off x="1273661" y="1570555"/>
            <a:ext cx="2449253" cy="45719"/>
          </a:xfrm>
          <a:prstGeom prst="rect">
            <a:avLst/>
          </a:prstGeom>
          <a:solidFill>
            <a:srgbClr val="65A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AAB8-83AC-433B-88ED-1F65A878BB01}"/>
              </a:ext>
            </a:extLst>
          </p:cNvPr>
          <p:cNvSpPr txBox="1"/>
          <p:nvPr/>
        </p:nvSpPr>
        <p:spPr>
          <a:xfrm>
            <a:off x="1152359" y="687117"/>
            <a:ext cx="1824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Branch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A60AA-BCCF-451F-8A67-A2F4F5A6E0E9}"/>
              </a:ext>
            </a:extLst>
          </p:cNvPr>
          <p:cNvSpPr txBox="1"/>
          <p:nvPr/>
        </p:nvSpPr>
        <p:spPr>
          <a:xfrm>
            <a:off x="1152359" y="1109873"/>
            <a:ext cx="743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Git Flow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95D904-8D9A-474B-BBBE-145A3C63C2A6}"/>
              </a:ext>
            </a:extLst>
          </p:cNvPr>
          <p:cNvCxnSpPr>
            <a:cxnSpLocks/>
          </p:cNvCxnSpPr>
          <p:nvPr/>
        </p:nvCxnSpPr>
        <p:spPr>
          <a:xfrm>
            <a:off x="1245321" y="42295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383A8E-E223-4A94-B0BD-61FA56C6CFE9}"/>
              </a:ext>
            </a:extLst>
          </p:cNvPr>
          <p:cNvCxnSpPr>
            <a:cxnSpLocks/>
          </p:cNvCxnSpPr>
          <p:nvPr/>
        </p:nvCxnSpPr>
        <p:spPr>
          <a:xfrm>
            <a:off x="1245321" y="6456788"/>
            <a:ext cx="970135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03B576-CBD0-4A01-A683-B0DD00B23A0E}"/>
              </a:ext>
            </a:extLst>
          </p:cNvPr>
          <p:cNvSpPr txBox="1"/>
          <p:nvPr/>
        </p:nvSpPr>
        <p:spPr>
          <a:xfrm>
            <a:off x="1152359" y="1951672"/>
            <a:ext cx="8915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만약 다른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필요한 큰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기능이 있다면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branch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에서 구현하는 것이 아니라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구현을 하고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develop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Pull Request.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1380B44-FB5F-4C04-AA64-9463F3997A47}"/>
              </a:ext>
            </a:extLst>
          </p:cNvPr>
          <p:cNvCxnSpPr>
            <a:cxnSpLocks/>
          </p:cNvCxnSpPr>
          <p:nvPr/>
        </p:nvCxnSpPr>
        <p:spPr>
          <a:xfrm>
            <a:off x="1339449" y="4970301"/>
            <a:ext cx="7034931" cy="0"/>
          </a:xfrm>
          <a:prstGeom prst="straightConnector1">
            <a:avLst/>
          </a:prstGeom>
          <a:ln w="19050">
            <a:solidFill>
              <a:srgbClr val="65AE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F786772-B414-4897-AFB1-29AE3A753990}"/>
              </a:ext>
            </a:extLst>
          </p:cNvPr>
          <p:cNvCxnSpPr>
            <a:cxnSpLocks/>
          </p:cNvCxnSpPr>
          <p:nvPr/>
        </p:nvCxnSpPr>
        <p:spPr>
          <a:xfrm>
            <a:off x="4518659" y="4592382"/>
            <a:ext cx="0" cy="378990"/>
          </a:xfrm>
          <a:prstGeom prst="straightConnector1">
            <a:avLst/>
          </a:prstGeom>
          <a:ln w="19050">
            <a:solidFill>
              <a:srgbClr val="FEC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4C8DBD3-E07F-4E3F-BDA3-F10EFF28617D}"/>
              </a:ext>
            </a:extLst>
          </p:cNvPr>
          <p:cNvCxnSpPr>
            <a:cxnSpLocks/>
          </p:cNvCxnSpPr>
          <p:nvPr/>
        </p:nvCxnSpPr>
        <p:spPr>
          <a:xfrm>
            <a:off x="1524191" y="4592382"/>
            <a:ext cx="0" cy="379139"/>
          </a:xfrm>
          <a:prstGeom prst="line">
            <a:avLst/>
          </a:prstGeom>
          <a:ln w="19050">
            <a:solidFill>
              <a:srgbClr val="FE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9E354F-EF6E-43BD-9D83-056568E91DFB}"/>
              </a:ext>
            </a:extLst>
          </p:cNvPr>
          <p:cNvCxnSpPr>
            <a:cxnSpLocks/>
          </p:cNvCxnSpPr>
          <p:nvPr/>
        </p:nvCxnSpPr>
        <p:spPr>
          <a:xfrm flipH="1">
            <a:off x="1524191" y="4592382"/>
            <a:ext cx="2994468" cy="0"/>
          </a:xfrm>
          <a:prstGeom prst="line">
            <a:avLst/>
          </a:prstGeom>
          <a:ln w="19050">
            <a:solidFill>
              <a:srgbClr val="FE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2B179FC-CBE3-425F-8FB7-76E8B9DB136D}"/>
              </a:ext>
            </a:extLst>
          </p:cNvPr>
          <p:cNvCxnSpPr>
            <a:cxnSpLocks/>
          </p:cNvCxnSpPr>
          <p:nvPr/>
        </p:nvCxnSpPr>
        <p:spPr>
          <a:xfrm>
            <a:off x="9114396" y="3670319"/>
            <a:ext cx="852244" cy="0"/>
          </a:xfrm>
          <a:prstGeom prst="straightConnector1">
            <a:avLst/>
          </a:prstGeom>
          <a:ln w="19050">
            <a:solidFill>
              <a:srgbClr val="65AE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A781866-AA7B-49EB-8C36-69F6C7D39958}"/>
              </a:ext>
            </a:extLst>
          </p:cNvPr>
          <p:cNvCxnSpPr>
            <a:cxnSpLocks/>
          </p:cNvCxnSpPr>
          <p:nvPr/>
        </p:nvCxnSpPr>
        <p:spPr>
          <a:xfrm>
            <a:off x="9114396" y="4272299"/>
            <a:ext cx="852244" cy="0"/>
          </a:xfrm>
          <a:prstGeom prst="straightConnector1">
            <a:avLst/>
          </a:prstGeom>
          <a:ln w="19050">
            <a:solidFill>
              <a:srgbClr val="FEC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850194A-8E19-4B24-A407-8CC880DC1392}"/>
              </a:ext>
            </a:extLst>
          </p:cNvPr>
          <p:cNvCxnSpPr>
            <a:cxnSpLocks/>
          </p:cNvCxnSpPr>
          <p:nvPr/>
        </p:nvCxnSpPr>
        <p:spPr>
          <a:xfrm>
            <a:off x="9114396" y="4890471"/>
            <a:ext cx="852244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03B0CD5-C051-430A-800A-DA66F7AFCA9F}"/>
              </a:ext>
            </a:extLst>
          </p:cNvPr>
          <p:cNvSpPr txBox="1"/>
          <p:nvPr/>
        </p:nvSpPr>
        <p:spPr>
          <a:xfrm>
            <a:off x="10017066" y="3488303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Master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0D7A4E-5726-4A96-8D43-B2FFFC7BC636}"/>
              </a:ext>
            </a:extLst>
          </p:cNvPr>
          <p:cNvSpPr txBox="1"/>
          <p:nvPr/>
        </p:nvSpPr>
        <p:spPr>
          <a:xfrm>
            <a:off x="10017066" y="4092395"/>
            <a:ext cx="929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Develop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05C21B-8948-40F9-80DE-0306CEC360D2}"/>
              </a:ext>
            </a:extLst>
          </p:cNvPr>
          <p:cNvSpPr txBox="1"/>
          <p:nvPr/>
        </p:nvSpPr>
        <p:spPr>
          <a:xfrm>
            <a:off x="9979010" y="4721194"/>
            <a:ext cx="911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5711D5E-272E-4907-83A7-92DAC81775B0}"/>
              </a:ext>
            </a:extLst>
          </p:cNvPr>
          <p:cNvCxnSpPr>
            <a:cxnSpLocks/>
          </p:cNvCxnSpPr>
          <p:nvPr/>
        </p:nvCxnSpPr>
        <p:spPr>
          <a:xfrm>
            <a:off x="7688580" y="4588108"/>
            <a:ext cx="0" cy="378990"/>
          </a:xfrm>
          <a:prstGeom prst="straightConnector1">
            <a:avLst/>
          </a:prstGeom>
          <a:ln w="19050">
            <a:solidFill>
              <a:srgbClr val="FEC2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6E65332-2698-47E2-BED6-9DD3A311CADD}"/>
              </a:ext>
            </a:extLst>
          </p:cNvPr>
          <p:cNvCxnSpPr>
            <a:cxnSpLocks/>
          </p:cNvCxnSpPr>
          <p:nvPr/>
        </p:nvCxnSpPr>
        <p:spPr>
          <a:xfrm>
            <a:off x="4694112" y="4588108"/>
            <a:ext cx="0" cy="379139"/>
          </a:xfrm>
          <a:prstGeom prst="line">
            <a:avLst/>
          </a:prstGeom>
          <a:ln w="19050">
            <a:solidFill>
              <a:srgbClr val="FE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B4A5F64-732D-4B81-81CA-9BF2BFA31AE0}"/>
              </a:ext>
            </a:extLst>
          </p:cNvPr>
          <p:cNvCxnSpPr>
            <a:cxnSpLocks/>
          </p:cNvCxnSpPr>
          <p:nvPr/>
        </p:nvCxnSpPr>
        <p:spPr>
          <a:xfrm flipH="1">
            <a:off x="4694112" y="4588108"/>
            <a:ext cx="2994468" cy="0"/>
          </a:xfrm>
          <a:prstGeom prst="line">
            <a:avLst/>
          </a:prstGeom>
          <a:ln w="19050">
            <a:solidFill>
              <a:srgbClr val="FEC2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EAE98E5-E90A-4EFD-8403-C90655FE2556}"/>
              </a:ext>
            </a:extLst>
          </p:cNvPr>
          <p:cNvCxnSpPr>
            <a:cxnSpLocks/>
          </p:cNvCxnSpPr>
          <p:nvPr/>
        </p:nvCxnSpPr>
        <p:spPr>
          <a:xfrm>
            <a:off x="4015740" y="4180829"/>
            <a:ext cx="0" cy="37899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39C8D06-6E4D-4D11-A00E-8406F35F24B1}"/>
              </a:ext>
            </a:extLst>
          </p:cNvPr>
          <p:cNvCxnSpPr>
            <a:cxnSpLocks/>
          </p:cNvCxnSpPr>
          <p:nvPr/>
        </p:nvCxnSpPr>
        <p:spPr>
          <a:xfrm>
            <a:off x="1630871" y="4188522"/>
            <a:ext cx="0" cy="37913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B0ABF17-16F6-4B12-8010-4852286B0D17}"/>
              </a:ext>
            </a:extLst>
          </p:cNvPr>
          <p:cNvCxnSpPr>
            <a:cxnSpLocks/>
          </p:cNvCxnSpPr>
          <p:nvPr/>
        </p:nvCxnSpPr>
        <p:spPr>
          <a:xfrm flipH="1">
            <a:off x="1630871" y="4188522"/>
            <a:ext cx="2384869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CFEDD52-FA53-45D2-8EE0-EA4C264C9BC7}"/>
              </a:ext>
            </a:extLst>
          </p:cNvPr>
          <p:cNvCxnSpPr>
            <a:cxnSpLocks/>
          </p:cNvCxnSpPr>
          <p:nvPr/>
        </p:nvCxnSpPr>
        <p:spPr>
          <a:xfrm>
            <a:off x="5683751" y="4209118"/>
            <a:ext cx="0" cy="37899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A7B3170-6D6E-456E-AB6D-B8CA7C697E04}"/>
              </a:ext>
            </a:extLst>
          </p:cNvPr>
          <p:cNvCxnSpPr>
            <a:cxnSpLocks/>
          </p:cNvCxnSpPr>
          <p:nvPr/>
        </p:nvCxnSpPr>
        <p:spPr>
          <a:xfrm>
            <a:off x="5035403" y="4201422"/>
            <a:ext cx="0" cy="37913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AC30EA6-4889-4959-92F8-B90D9FD0A949}"/>
              </a:ext>
            </a:extLst>
          </p:cNvPr>
          <p:cNvCxnSpPr>
            <a:cxnSpLocks/>
          </p:cNvCxnSpPr>
          <p:nvPr/>
        </p:nvCxnSpPr>
        <p:spPr>
          <a:xfrm flipH="1">
            <a:off x="5035403" y="4209118"/>
            <a:ext cx="64834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F2BD0F9-0474-40D5-A51F-A2DCCA22A595}"/>
              </a:ext>
            </a:extLst>
          </p:cNvPr>
          <p:cNvCxnSpPr>
            <a:cxnSpLocks/>
          </p:cNvCxnSpPr>
          <p:nvPr/>
        </p:nvCxnSpPr>
        <p:spPr>
          <a:xfrm>
            <a:off x="7160213" y="4037994"/>
            <a:ext cx="0" cy="54256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42F7DF4-4A7E-4CC8-AE91-E3BD273D405A}"/>
              </a:ext>
            </a:extLst>
          </p:cNvPr>
          <p:cNvCxnSpPr>
            <a:cxnSpLocks/>
          </p:cNvCxnSpPr>
          <p:nvPr/>
        </p:nvCxnSpPr>
        <p:spPr>
          <a:xfrm flipH="1">
            <a:off x="4886485" y="4037994"/>
            <a:ext cx="227372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46555E1-6617-4858-9708-A0EFED8A768B}"/>
              </a:ext>
            </a:extLst>
          </p:cNvPr>
          <p:cNvCxnSpPr>
            <a:cxnSpLocks/>
          </p:cNvCxnSpPr>
          <p:nvPr/>
        </p:nvCxnSpPr>
        <p:spPr>
          <a:xfrm>
            <a:off x="4886485" y="4037994"/>
            <a:ext cx="0" cy="55011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5549B00-B709-4D1E-8AB6-717A15A49A92}"/>
              </a:ext>
            </a:extLst>
          </p:cNvPr>
          <p:cNvCxnSpPr>
            <a:cxnSpLocks/>
          </p:cNvCxnSpPr>
          <p:nvPr/>
        </p:nvCxnSpPr>
        <p:spPr>
          <a:xfrm>
            <a:off x="1774882" y="4092395"/>
            <a:ext cx="0" cy="45954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50D07DB-C07A-4927-9350-EACF4E6AE616}"/>
              </a:ext>
            </a:extLst>
          </p:cNvPr>
          <p:cNvCxnSpPr>
            <a:cxnSpLocks/>
          </p:cNvCxnSpPr>
          <p:nvPr/>
        </p:nvCxnSpPr>
        <p:spPr>
          <a:xfrm flipH="1">
            <a:off x="1774883" y="4096210"/>
            <a:ext cx="1840772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2035911-B72B-4BFF-AD13-7EA23AEF753E}"/>
              </a:ext>
            </a:extLst>
          </p:cNvPr>
          <p:cNvCxnSpPr>
            <a:cxnSpLocks/>
          </p:cNvCxnSpPr>
          <p:nvPr/>
        </p:nvCxnSpPr>
        <p:spPr>
          <a:xfrm>
            <a:off x="3615655" y="4092395"/>
            <a:ext cx="0" cy="49571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28EB9B9-6E9D-41F1-BE4E-320848DCDB20}"/>
              </a:ext>
            </a:extLst>
          </p:cNvPr>
          <p:cNvCxnSpPr>
            <a:cxnSpLocks/>
          </p:cNvCxnSpPr>
          <p:nvPr/>
        </p:nvCxnSpPr>
        <p:spPr>
          <a:xfrm flipV="1">
            <a:off x="6023349" y="4037994"/>
            <a:ext cx="0" cy="5576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506FFD82-C585-463F-8A52-F86E55590A8D}"/>
              </a:ext>
            </a:extLst>
          </p:cNvPr>
          <p:cNvSpPr/>
          <p:nvPr/>
        </p:nvSpPr>
        <p:spPr>
          <a:xfrm>
            <a:off x="4658011" y="3974903"/>
            <a:ext cx="528499" cy="6687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37DA1A0-7C3D-4A75-89D5-31FA73C1462F}"/>
              </a:ext>
            </a:extLst>
          </p:cNvPr>
          <p:cNvSpPr/>
          <p:nvPr/>
        </p:nvSpPr>
        <p:spPr>
          <a:xfrm>
            <a:off x="5752742" y="3979911"/>
            <a:ext cx="495562" cy="600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C53082EF-88B1-4231-B5CF-96A3B68C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165E-EFC4-4DD6-A02C-F2E949953F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63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531</Words>
  <Application>Microsoft Office PowerPoint</Application>
  <PresentationFormat>와이드스크린</PresentationFormat>
  <Paragraphs>124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나눔스퀘어</vt:lpstr>
      <vt:lpstr>나눔스퀘어_ac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현준</dc:creator>
  <cp:lastModifiedBy>최 현준</cp:lastModifiedBy>
  <cp:revision>103</cp:revision>
  <dcterms:created xsi:type="dcterms:W3CDTF">2020-12-04T10:49:56Z</dcterms:created>
  <dcterms:modified xsi:type="dcterms:W3CDTF">2020-12-25T14:23:39Z</dcterms:modified>
</cp:coreProperties>
</file>