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73" r:id="rId5"/>
    <p:sldId id="269" r:id="rId6"/>
    <p:sldId id="276" r:id="rId7"/>
    <p:sldId id="274" r:id="rId8"/>
    <p:sldId id="277" r:id="rId9"/>
    <p:sldId id="275" r:id="rId10"/>
    <p:sldId id="272" r:id="rId11"/>
    <p:sldId id="279" r:id="rId12"/>
    <p:sldId id="280" r:id="rId13"/>
    <p:sldId id="281" r:id="rId14"/>
    <p:sldId id="282" r:id="rId15"/>
    <p:sldId id="283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5E"/>
    <a:srgbClr val="FEC26A"/>
    <a:srgbClr val="65A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120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69C7-77EE-433C-8C22-4B3FE3444D72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481F-E02E-4DBB-A098-6E82DD109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0280F-EBAE-46EC-8CF2-ABA135EE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1DC51-D67D-4137-8939-B17CF56F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2D2C1-0EFC-4A9D-BC2E-5777923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48BB-D032-4E02-A697-F548CE22850A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F0E5-1880-4307-97D3-CA5C54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AAA47-3235-433D-85E0-815ACC0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BA27-CFD0-438A-BDF2-B1481830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55C9C-5605-47AB-96BC-799AF0E3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8AB90-F187-4185-A070-90E6528C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CB64-0043-43B0-9B49-F81B2F2FDC7D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2E7FD-7678-4822-BDBF-709D254F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70946-D063-483F-BDB7-62D50D6A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A1663-F7B7-4707-AEF6-425FB330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2AF75-DAD3-4335-8CBB-E8BBAC39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B9C49-D3E8-4EB6-9920-009C779B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3952-6314-438F-A880-BA8A27E6ADA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828FB-CC4F-48B6-81E6-6A2AD416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60B7-153E-4197-81C5-850A2D1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C79F-8F25-4803-B0F5-433A9C23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A1D38-D9F4-42B7-8B4B-5A25FC4B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D1478-337B-4E93-9770-D71BC5F2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F44E-7CF4-4A5D-A7CA-C579CD2ACC0A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3EB8A-7031-4296-B92E-399F624A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CDD45-F31D-4E42-8074-6743070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985-9D6D-43BD-894F-C125420A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A615B-F7DA-4D68-9F64-83CE5CF9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950C5-D034-4F8A-AAE0-7891C813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C5D-F6E0-4766-B570-DC316D883D30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2FB71-96ED-42DC-A2A2-7FA699C6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55D7-69EB-4BB6-B56E-E9C9805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8B9-2DCA-44B7-AE53-79085F81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342D3-3F25-4F49-A7CF-60C82714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8B351-E0EE-49FF-AE77-F8F4DBED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86C7C-5D71-40AD-9E07-D110AC9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6C1B-0688-4F91-9B09-4936BA10AE5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8D82A-CFF2-4751-9B79-21BAD33C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51FF-A06B-40A9-83CA-C0896DE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73D3-D887-4EA0-A0B3-C4742954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6B33-5552-4E54-9141-370E9F66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28F4F-3ED9-4002-9B8F-61EB65F7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F6C36-105D-4B8C-B918-4EC68610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74A86-8DE1-45BF-90F1-4F1C5735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4943DE-7D8F-46E3-888F-A82A574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406C-D330-4870-8905-B86ABFB29CEB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D1502-02E6-44BC-B2C2-BCC11447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484A1-098D-4B0D-A210-C0B6C8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9965-3FF2-4119-9074-D65C6B9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D946D-0640-419D-AEF8-4ACD4E5D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4FB7-A0DF-4039-B3C1-A52EC3A8EE7B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6A561-099D-475F-A4E3-34A6C096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20321-C039-4B0D-A9F9-870759F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AB24E-B9FA-406A-A29E-784981D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829E-3965-478B-9040-00887536DB6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AE7C8-E66F-4D14-8E75-46883CB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E6A24-A1C7-4481-B5AF-3801D71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B9A82-7C66-4564-98CC-B1281FF8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9415-346F-4289-ADF3-71768FCB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286EE-AD72-47D8-812D-51833E15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FA0C0-A90B-4F57-8882-3E960851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43D-F2C0-4E06-9850-E357445DF405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C4BFC-CCC6-48DA-9D07-6690068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4FE28-9D11-49D3-A22F-035E99AC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F73B-7AE3-494D-95B7-6967B2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D0F9-45C4-46D6-8CAE-60A251A1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9AAFB-36BD-4B68-B2E9-43819500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0B87B-BAAA-41B6-A490-26D3955C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024-C7EE-47A1-8924-37BF2F2B6DC7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29129-B414-4BA7-8A98-DC3BD78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70C8D-88E0-43FD-9DC8-252C8138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B58D4-4E46-4F47-A3B3-B6358CB1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97598-C524-4FD9-85E1-969990F3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1ADD0-A101-46B0-A51D-C206A8602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709D-EEDA-4449-A80A-520BC6FDC1C3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0B0E-252D-4889-8F32-149B9FDCC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9629-BE6D-4A7A-AA12-6433A2A1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B5076A-8D3C-4872-965B-BFF0F6ACC3CE}"/>
              </a:ext>
            </a:extLst>
          </p:cNvPr>
          <p:cNvSpPr/>
          <p:nvPr/>
        </p:nvSpPr>
        <p:spPr>
          <a:xfrm>
            <a:off x="1265273" y="2180924"/>
            <a:ext cx="2990428" cy="53804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7849-59AB-4ED2-8F09-E276FE983905}"/>
              </a:ext>
            </a:extLst>
          </p:cNvPr>
          <p:cNvSpPr txBox="1"/>
          <p:nvPr/>
        </p:nvSpPr>
        <p:spPr>
          <a:xfrm>
            <a:off x="1152359" y="905231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C4FF3-AE6D-4D43-8C84-25100D761E36}"/>
              </a:ext>
            </a:extLst>
          </p:cNvPr>
          <p:cNvSpPr txBox="1"/>
          <p:nvPr/>
        </p:nvSpPr>
        <p:spPr>
          <a:xfrm>
            <a:off x="1171021" y="259773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최현준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BCAF0-BE89-4CE8-BE96-39B58F818B17}"/>
              </a:ext>
            </a:extLst>
          </p:cNvPr>
          <p:cNvSpPr txBox="1"/>
          <p:nvPr/>
        </p:nvSpPr>
        <p:spPr>
          <a:xfrm>
            <a:off x="1152359" y="155156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D:\SEM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위한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전략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562FC8-6CFF-4850-8888-F0577FAE00F8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81A4D8-4B53-4692-BF2A-3B257264B25E}"/>
              </a:ext>
            </a:extLst>
          </p:cNvPr>
          <p:cNvSpPr/>
          <p:nvPr/>
        </p:nvSpPr>
        <p:spPr>
          <a:xfrm>
            <a:off x="0" y="4683036"/>
            <a:ext cx="12192000" cy="2179226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32FD8F-65A0-42E6-8799-91BBE406BD5E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1C83DA-F25F-400F-9C6C-15A4EE38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36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한 과제를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연습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7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B821D0-FB42-4C09-9E08-8FE1D581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1" y="2419164"/>
            <a:ext cx="8684071" cy="38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5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FFF35D-7455-4D95-89C4-8E24589D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1" y="2534231"/>
            <a:ext cx="9515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2B8CE9-77F1-4D13-85CD-15B280F0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1" y="2435295"/>
            <a:ext cx="8641864" cy="38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01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를 눌러서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원격 저장소에 저장하기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9CBFC-5AFB-47DD-9B96-A12F371A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5" y="3970346"/>
            <a:ext cx="8707772" cy="929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5A8F8-AE79-45AA-8B75-ADA642F3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2" y="2801251"/>
            <a:ext cx="8707772" cy="866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17BF83-28B3-4554-8C66-AF0B1701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61" y="5198752"/>
            <a:ext cx="8751540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01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를 눌러서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원격 저장소에 저장하기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9CBFC-5AFB-47DD-9B96-A12F371A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1" y="4147647"/>
            <a:ext cx="8707772" cy="929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5A8F8-AE79-45AA-8B75-ADA642F3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2" y="2801251"/>
            <a:ext cx="8707772" cy="866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17BF83-28B3-4554-8C66-AF0B1701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61" y="5340962"/>
            <a:ext cx="8751540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6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4871371" y="3867312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4743160" y="3255207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D924CF-FC99-4C0D-82AE-BBF8ABD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2747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&amp; Git program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DFA0C-54C3-4EE6-9592-4ABCD63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37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&amp; Github Program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20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Kraken,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Bash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15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: Open Source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보관소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4BF70-1E21-4B35-8056-9861282CDC15}"/>
              </a:ext>
            </a:extLst>
          </p:cNvPr>
          <p:cNvSpPr txBox="1"/>
          <p:nvPr/>
        </p:nvSpPr>
        <p:spPr>
          <a:xfrm>
            <a:off x="1152359" y="2484177"/>
            <a:ext cx="2242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방법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Bash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GUI Tools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Git Kraken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0F1D5-0C8C-40E7-9812-D835CBB7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72" y="1621823"/>
            <a:ext cx="5151628" cy="4549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F9744C-2BA8-4351-A338-49423DE3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0" y="4098890"/>
            <a:ext cx="3255989" cy="207199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88F650-77A8-47C2-BF1C-B6898088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37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&amp; Github Program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20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Kraken,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Bash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이후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 In Github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710E19-B8A5-4112-89FB-A87B5E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00" y="1248372"/>
            <a:ext cx="3862388" cy="47525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98C426-13BE-4075-AEB9-E3AE554F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41" y="1242432"/>
            <a:ext cx="2511134" cy="475251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A757B7-E04F-42F8-80A4-1DFEE957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104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Terminology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8" y="1951672"/>
            <a:ext cx="677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개발을 진행하기 위한 작업 공간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끼리는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서로 영향을 미치지 않기 때문에 한번에 여러 작업을 진행 가능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3388EB-703D-4919-A49B-6FEF7115FF43}"/>
              </a:ext>
            </a:extLst>
          </p:cNvPr>
          <p:cNvSpPr txBox="1"/>
          <p:nvPr/>
        </p:nvSpPr>
        <p:spPr>
          <a:xfrm>
            <a:off x="1152357" y="2763870"/>
            <a:ext cx="677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변경한 이력을 변경한 사람의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함께 내역을 입력하는 것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B9EFF4-7678-4BAC-B0AE-6B10E5E34D4E}"/>
              </a:ext>
            </a:extLst>
          </p:cNvPr>
          <p:cNvSpPr txBox="1"/>
          <p:nvPr/>
        </p:nvSpPr>
        <p:spPr>
          <a:xfrm>
            <a:off x="1152356" y="3300287"/>
            <a:ext cx="677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Remote / Origin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개발자들이 변경한 내역들이 실제로 반영된 저장 공간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C871D8-AE39-44E2-8BE1-6EE972CB9C89}"/>
              </a:ext>
            </a:extLst>
          </p:cNvPr>
          <p:cNvSpPr txBox="1"/>
          <p:nvPr/>
        </p:nvSpPr>
        <p:spPr>
          <a:xfrm>
            <a:off x="1152356" y="3913445"/>
            <a:ext cx="836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&amp; Push : origin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새로운 내용을 받아오거나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Pull 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변경 이력을 올리는 것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Push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12421D-498D-4EB3-AAE2-5F013DF4E17E}"/>
              </a:ext>
            </a:extLst>
          </p:cNvPr>
          <p:cNvSpPr txBox="1"/>
          <p:nvPr/>
        </p:nvSpPr>
        <p:spPr>
          <a:xfrm>
            <a:off x="1152356" y="4479422"/>
            <a:ext cx="836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개발한 내역을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253EB-AC4E-486B-9394-F4CB2DB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431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사람들이 자주 사용하는 방식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Master, Develop, 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만들어서 사용한다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6077649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5699730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5699730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5699730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4777667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5379647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5997819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45956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5199743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5828542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5695456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5695456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5695456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5288177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52958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5295870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5316466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4775344" y="53087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 flipV="1">
            <a:off x="4775345" y="5308770"/>
            <a:ext cx="908406" cy="769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5145342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5145342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5145342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5199743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5203558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5199743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5145342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7FA0C9-5FAA-4BC2-9453-58CC58EA9E05}"/>
              </a:ext>
            </a:extLst>
          </p:cNvPr>
          <p:cNvSpPr txBox="1"/>
          <p:nvPr/>
        </p:nvSpPr>
        <p:spPr>
          <a:xfrm>
            <a:off x="1152359" y="2742149"/>
            <a:ext cx="61661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끝난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Code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진행되는 큰 줄기의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develop/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Django_DB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develop/integration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실제로 진행되는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feature/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Django_DB_init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integration_python_version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9D6D6-6AC6-4FA8-90E9-6521FDF9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0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46465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개발을 다음처럼 진행됨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 기능 선택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기능에 적절한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기능에 적절한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055EBFB-FF31-4B0E-A21B-2718CBD07EC1}"/>
              </a:ext>
            </a:extLst>
          </p:cNvPr>
          <p:cNvCxnSpPr>
            <a:cxnSpLocks/>
          </p:cNvCxnSpPr>
          <p:nvPr/>
        </p:nvCxnSpPr>
        <p:spPr>
          <a:xfrm>
            <a:off x="1339449" y="6077649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763D8D-87EC-40FC-BF60-B5BE4768234D}"/>
              </a:ext>
            </a:extLst>
          </p:cNvPr>
          <p:cNvCxnSpPr>
            <a:cxnSpLocks/>
          </p:cNvCxnSpPr>
          <p:nvPr/>
        </p:nvCxnSpPr>
        <p:spPr>
          <a:xfrm>
            <a:off x="4518659" y="5699730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3B6116-9AC9-406E-88FC-F735DB7E4207}"/>
              </a:ext>
            </a:extLst>
          </p:cNvPr>
          <p:cNvCxnSpPr>
            <a:cxnSpLocks/>
          </p:cNvCxnSpPr>
          <p:nvPr/>
        </p:nvCxnSpPr>
        <p:spPr>
          <a:xfrm>
            <a:off x="1524191" y="5699730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93593-D220-4D7D-A5CD-2D194CB4B267}"/>
              </a:ext>
            </a:extLst>
          </p:cNvPr>
          <p:cNvCxnSpPr>
            <a:cxnSpLocks/>
          </p:cNvCxnSpPr>
          <p:nvPr/>
        </p:nvCxnSpPr>
        <p:spPr>
          <a:xfrm flipH="1">
            <a:off x="1524191" y="5699730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F9BF9E6-92CB-4A66-A227-A39E275E81BF}"/>
              </a:ext>
            </a:extLst>
          </p:cNvPr>
          <p:cNvCxnSpPr>
            <a:cxnSpLocks/>
          </p:cNvCxnSpPr>
          <p:nvPr/>
        </p:nvCxnSpPr>
        <p:spPr>
          <a:xfrm>
            <a:off x="9114396" y="4777667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786F85-A5C3-493D-8049-86C8DAFC9D46}"/>
              </a:ext>
            </a:extLst>
          </p:cNvPr>
          <p:cNvCxnSpPr>
            <a:cxnSpLocks/>
          </p:cNvCxnSpPr>
          <p:nvPr/>
        </p:nvCxnSpPr>
        <p:spPr>
          <a:xfrm>
            <a:off x="9114396" y="5379647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4BD257-9910-403A-A565-2DC73D4AF539}"/>
              </a:ext>
            </a:extLst>
          </p:cNvPr>
          <p:cNvCxnSpPr>
            <a:cxnSpLocks/>
          </p:cNvCxnSpPr>
          <p:nvPr/>
        </p:nvCxnSpPr>
        <p:spPr>
          <a:xfrm>
            <a:off x="9114396" y="5997819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BE128B-C151-444D-84AF-35324EECE6CF}"/>
              </a:ext>
            </a:extLst>
          </p:cNvPr>
          <p:cNvSpPr txBox="1"/>
          <p:nvPr/>
        </p:nvSpPr>
        <p:spPr>
          <a:xfrm>
            <a:off x="10017066" y="45956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F14820-5970-4E95-8C0C-6A92F66E2741}"/>
              </a:ext>
            </a:extLst>
          </p:cNvPr>
          <p:cNvSpPr txBox="1"/>
          <p:nvPr/>
        </p:nvSpPr>
        <p:spPr>
          <a:xfrm>
            <a:off x="10017066" y="5199743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42E5E-9559-4E27-9B39-8A9710C5D0E9}"/>
              </a:ext>
            </a:extLst>
          </p:cNvPr>
          <p:cNvSpPr txBox="1"/>
          <p:nvPr/>
        </p:nvSpPr>
        <p:spPr>
          <a:xfrm>
            <a:off x="9979010" y="5828542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488155D-D0F5-4C47-AA13-70F4A9ADCD0D}"/>
              </a:ext>
            </a:extLst>
          </p:cNvPr>
          <p:cNvCxnSpPr>
            <a:cxnSpLocks/>
          </p:cNvCxnSpPr>
          <p:nvPr/>
        </p:nvCxnSpPr>
        <p:spPr>
          <a:xfrm>
            <a:off x="7688580" y="5695456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2F0B68-E126-4144-9552-5D5FA58B4FB3}"/>
              </a:ext>
            </a:extLst>
          </p:cNvPr>
          <p:cNvCxnSpPr>
            <a:cxnSpLocks/>
          </p:cNvCxnSpPr>
          <p:nvPr/>
        </p:nvCxnSpPr>
        <p:spPr>
          <a:xfrm>
            <a:off x="4694112" y="5695456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E2A01ED-9FED-47F2-8B5C-A449A72DBFB5}"/>
              </a:ext>
            </a:extLst>
          </p:cNvPr>
          <p:cNvCxnSpPr>
            <a:cxnSpLocks/>
          </p:cNvCxnSpPr>
          <p:nvPr/>
        </p:nvCxnSpPr>
        <p:spPr>
          <a:xfrm flipH="1">
            <a:off x="4694112" y="5695456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E623868-4452-4D67-9636-AC70F78CA1DF}"/>
              </a:ext>
            </a:extLst>
          </p:cNvPr>
          <p:cNvCxnSpPr>
            <a:cxnSpLocks/>
          </p:cNvCxnSpPr>
          <p:nvPr/>
        </p:nvCxnSpPr>
        <p:spPr>
          <a:xfrm>
            <a:off x="4015740" y="5288177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CA7A22A-B736-474B-9AFB-A4096C67D7ED}"/>
              </a:ext>
            </a:extLst>
          </p:cNvPr>
          <p:cNvCxnSpPr>
            <a:cxnSpLocks/>
          </p:cNvCxnSpPr>
          <p:nvPr/>
        </p:nvCxnSpPr>
        <p:spPr>
          <a:xfrm>
            <a:off x="1630871" y="52958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3D03F0-A4EA-4C1D-9A5C-94919D3287DA}"/>
              </a:ext>
            </a:extLst>
          </p:cNvPr>
          <p:cNvCxnSpPr>
            <a:cxnSpLocks/>
          </p:cNvCxnSpPr>
          <p:nvPr/>
        </p:nvCxnSpPr>
        <p:spPr>
          <a:xfrm flipH="1">
            <a:off x="1630871" y="5295870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39194F-B9C3-4DE4-91E2-65A4C3D14ACA}"/>
              </a:ext>
            </a:extLst>
          </p:cNvPr>
          <p:cNvCxnSpPr>
            <a:cxnSpLocks/>
          </p:cNvCxnSpPr>
          <p:nvPr/>
        </p:nvCxnSpPr>
        <p:spPr>
          <a:xfrm>
            <a:off x="5683751" y="5316466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E5C692-0688-4786-9701-4624E6FB22FC}"/>
              </a:ext>
            </a:extLst>
          </p:cNvPr>
          <p:cNvCxnSpPr>
            <a:cxnSpLocks/>
          </p:cNvCxnSpPr>
          <p:nvPr/>
        </p:nvCxnSpPr>
        <p:spPr>
          <a:xfrm>
            <a:off x="4775344" y="53087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B57A073-571F-45A6-9D30-3171623A029B}"/>
              </a:ext>
            </a:extLst>
          </p:cNvPr>
          <p:cNvCxnSpPr>
            <a:cxnSpLocks/>
          </p:cNvCxnSpPr>
          <p:nvPr/>
        </p:nvCxnSpPr>
        <p:spPr>
          <a:xfrm flipH="1" flipV="1">
            <a:off x="4775345" y="5308770"/>
            <a:ext cx="908406" cy="769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BF592A-4DED-4985-A22B-8E2CBD8C7AD5}"/>
              </a:ext>
            </a:extLst>
          </p:cNvPr>
          <p:cNvCxnSpPr>
            <a:cxnSpLocks/>
          </p:cNvCxnSpPr>
          <p:nvPr/>
        </p:nvCxnSpPr>
        <p:spPr>
          <a:xfrm>
            <a:off x="7160213" y="5145342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980FA6D-B446-482C-8C4A-638C18F4BBD7}"/>
              </a:ext>
            </a:extLst>
          </p:cNvPr>
          <p:cNvCxnSpPr>
            <a:cxnSpLocks/>
          </p:cNvCxnSpPr>
          <p:nvPr/>
        </p:nvCxnSpPr>
        <p:spPr>
          <a:xfrm flipH="1">
            <a:off x="4886485" y="5145342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0C1AC7-1293-4C0E-92D9-BE021FE18A28}"/>
              </a:ext>
            </a:extLst>
          </p:cNvPr>
          <p:cNvCxnSpPr>
            <a:cxnSpLocks/>
          </p:cNvCxnSpPr>
          <p:nvPr/>
        </p:nvCxnSpPr>
        <p:spPr>
          <a:xfrm>
            <a:off x="4886485" y="5145342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4947D97-B7C7-47EE-BC99-E90FA0ABE00D}"/>
              </a:ext>
            </a:extLst>
          </p:cNvPr>
          <p:cNvCxnSpPr>
            <a:cxnSpLocks/>
          </p:cNvCxnSpPr>
          <p:nvPr/>
        </p:nvCxnSpPr>
        <p:spPr>
          <a:xfrm>
            <a:off x="1774882" y="5199743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60099B4-55BF-4F4D-A10B-B0FE0A14ED44}"/>
              </a:ext>
            </a:extLst>
          </p:cNvPr>
          <p:cNvCxnSpPr>
            <a:cxnSpLocks/>
          </p:cNvCxnSpPr>
          <p:nvPr/>
        </p:nvCxnSpPr>
        <p:spPr>
          <a:xfrm flipH="1">
            <a:off x="1774883" y="5203558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D0DC884-F89F-40E1-85DD-325418F768E2}"/>
              </a:ext>
            </a:extLst>
          </p:cNvPr>
          <p:cNvCxnSpPr>
            <a:cxnSpLocks/>
          </p:cNvCxnSpPr>
          <p:nvPr/>
        </p:nvCxnSpPr>
        <p:spPr>
          <a:xfrm>
            <a:off x="3615655" y="5199743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EE1D714-D136-44F4-B746-9B143F55707F}"/>
              </a:ext>
            </a:extLst>
          </p:cNvPr>
          <p:cNvCxnSpPr>
            <a:cxnSpLocks/>
          </p:cNvCxnSpPr>
          <p:nvPr/>
        </p:nvCxnSpPr>
        <p:spPr>
          <a:xfrm flipV="1">
            <a:off x="6023349" y="5145342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4551678-5829-4C36-8D57-7D000B38C51A}"/>
              </a:ext>
            </a:extLst>
          </p:cNvPr>
          <p:cNvSpPr/>
          <p:nvPr/>
        </p:nvSpPr>
        <p:spPr>
          <a:xfrm>
            <a:off x="1217347" y="5583844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28DE8F-2C13-4CB2-9D85-917C7424785A}"/>
              </a:ext>
            </a:extLst>
          </p:cNvPr>
          <p:cNvSpPr/>
          <p:nvPr/>
        </p:nvSpPr>
        <p:spPr>
          <a:xfrm>
            <a:off x="3414114" y="5158225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79D9A85-A6C0-440C-9C5C-B23870A6E61F}"/>
              </a:ext>
            </a:extLst>
          </p:cNvPr>
          <p:cNvSpPr/>
          <p:nvPr/>
        </p:nvSpPr>
        <p:spPr>
          <a:xfrm>
            <a:off x="1697691" y="5296143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7875156-BDAD-460C-ADF3-A8611CAF0035}"/>
              </a:ext>
            </a:extLst>
          </p:cNvPr>
          <p:cNvSpPr/>
          <p:nvPr/>
        </p:nvSpPr>
        <p:spPr>
          <a:xfrm>
            <a:off x="4315066" y="5608338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FE56D7-643E-4CE5-A855-05C458DE8C25}"/>
              </a:ext>
            </a:extLst>
          </p:cNvPr>
          <p:cNvSpPr/>
          <p:nvPr/>
        </p:nvSpPr>
        <p:spPr>
          <a:xfrm>
            <a:off x="2118591" y="5078071"/>
            <a:ext cx="1035705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ADA99-766E-4819-A965-B555396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030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나중에 시작한 것이 먼저 끝날 수도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만드는 기능은 서로에게 영향을 주면 안됨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기능이 끝나기 전까지 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그 기능을 쓸 수 없기 때문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4970301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4592382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4592382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4592382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3670319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4272299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4890471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3488303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4092395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4721194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4588108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4588108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4588108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4180829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41885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4188522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4209118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5035403" y="42014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>
            <a:off x="5035403" y="4209118"/>
            <a:ext cx="6483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4037994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4037994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4037994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4092395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4096210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4092395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4037994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06FFD82-C585-463F-8A52-F86E55590A8D}"/>
              </a:ext>
            </a:extLst>
          </p:cNvPr>
          <p:cNvSpPr/>
          <p:nvPr/>
        </p:nvSpPr>
        <p:spPr>
          <a:xfrm>
            <a:off x="1460207" y="4032901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7DA1A0-7C3D-4A75-89D5-31FA73C1462F}"/>
              </a:ext>
            </a:extLst>
          </p:cNvPr>
          <p:cNvSpPr/>
          <p:nvPr/>
        </p:nvSpPr>
        <p:spPr>
          <a:xfrm>
            <a:off x="3309416" y="4021897"/>
            <a:ext cx="948511" cy="5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82A89AC-7FC8-46CC-86AC-0FFDF56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6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891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필요한 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기능이 있다면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구현하는 것이 아니라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구현을 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4970301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4592382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4592382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4592382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3670319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4272299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4890471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3488303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4092395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4721194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4588108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4588108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4588108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4180829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41885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4188522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4209118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5035403" y="42014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>
            <a:off x="5035403" y="4209118"/>
            <a:ext cx="6483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4037994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4037994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4037994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4092395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4096210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4092395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4037994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06FFD82-C585-463F-8A52-F86E55590A8D}"/>
              </a:ext>
            </a:extLst>
          </p:cNvPr>
          <p:cNvSpPr/>
          <p:nvPr/>
        </p:nvSpPr>
        <p:spPr>
          <a:xfrm>
            <a:off x="4658011" y="3974903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7DA1A0-7C3D-4A75-89D5-31FA73C1462F}"/>
              </a:ext>
            </a:extLst>
          </p:cNvPr>
          <p:cNvSpPr/>
          <p:nvPr/>
        </p:nvSpPr>
        <p:spPr>
          <a:xfrm>
            <a:off x="5752742" y="3979911"/>
            <a:ext cx="495562" cy="600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53082EF-88B1-4231-B5CF-96A3B68C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3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455</Words>
  <Application>Microsoft Office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</dc:creator>
  <cp:lastModifiedBy>최 현준</cp:lastModifiedBy>
  <cp:revision>90</cp:revision>
  <dcterms:created xsi:type="dcterms:W3CDTF">2020-12-04T10:49:56Z</dcterms:created>
  <dcterms:modified xsi:type="dcterms:W3CDTF">2020-12-25T13:54:57Z</dcterms:modified>
</cp:coreProperties>
</file>