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4A6B-2F8D-D240-CF2B-BC2AAFCC1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D7A1F-A892-FE57-5810-232D5AF3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E9B4D-070A-F5A8-73D2-98C673A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7F2C-5FBB-EC6C-6C49-420C6F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D0493-69C6-8F0D-22A9-D8E17C4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207D-BA60-8FDA-EA4F-FBBCA46B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09792-820B-C5DB-CAFA-B72C48C4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F422-3E35-AAFA-D499-E20C2345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0B26C-CDC4-AFE6-810A-26710A6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A16AC-CE1E-D8F3-D499-9530512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47F72-F7D9-B712-318C-EC283B85B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21ACB-83DC-1FD1-95EF-3E6967C1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08F1D-79D7-ECD8-B725-F5755889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C6E40-9F31-1129-0743-2BED1BCC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FE320-A581-B548-C2D9-529D7F6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2295-6381-F8B7-5BC1-153EE9F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CF376-18C5-0BC0-F6E7-0B31D28A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A81AF-EAD9-949B-08A9-D55272D9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F0FA-576D-6EFF-734F-2A758E7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32409-A7EF-4970-3ECC-2CFA7F5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64159-61F9-E479-924B-B8EE0540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EDA1A-EBC3-B9BC-B380-A44E6AAB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EBFC7-3AFC-8832-44B2-A5BEFC6D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D95A9-A1FA-C792-2C8C-4D994E7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5C66E-54C8-4D29-0971-637D2EBB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BCE-D75D-4E63-8087-A4535E6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7AF77-44F0-1880-2769-AE0058EB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006CF-AD76-9041-41DD-2C257206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90A97-8BA9-0D2E-7249-E57F003B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9F704-D757-FC4C-067D-92232FD4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0D07D-0FB1-F300-CF22-52A3405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C1D6-0C17-C7CC-45C9-42D105A2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2B931-1D46-CF9D-894B-FF63F182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9685A-E13C-DD64-298A-C67F87BF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F8E16-7B9B-F6D7-BD86-05431E035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049DB-7236-B499-EBC4-337A43449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2E3F3-631F-32FD-FCA6-3A524FA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0949E-BDAB-4FCE-5754-4A12556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623C9-39F5-D776-F4A8-2BF5C0A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4DFE-3CFC-C236-F128-CB5207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239F3-AD24-E86D-ADE3-8B1B5A3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1A153-E8B9-F6AE-2755-122BC9ED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46C97-47D2-BF5C-DD33-D25A9934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48267-0E95-774A-E408-9AA12B4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1D849-55CB-B0F1-355E-189D614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799DC-1A2C-D810-0129-7184DEF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0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C1540-18AF-0C11-95E7-EEDCCA1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0261-7517-2687-7430-39682637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A9886-061F-974F-6AF5-1581CD84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E498-0D4F-C6C4-4A83-C379C6C4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E4663-2EA5-823C-4B7D-C280350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C18D-66C9-4B72-FBE3-40723C31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13764-B0A9-CB56-0B3C-E3F15563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F1880D-75D7-383E-059C-FA87B56EB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E0D66-5C5E-2033-6F9F-7725DB8F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516EA-0025-C92B-78D3-34FF1AD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62629-A6F4-BB21-DF97-1E12931C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B0565-9027-2A45-1CB2-598D910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C2FFF-9F0E-B033-5A18-872793E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4879B-9211-9BD5-F624-0D925A55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54FC9-54FB-553D-D841-DCDE8E3F0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ADB-0860-4533-BFE5-8DAE41831876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C4F7C-DBCD-9330-5EAF-F0A45D9F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75B7-CD3E-1E19-8AD5-17BC7004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F65CB-F67D-A567-79C0-5391EF480D6F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Download anaconda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1A1137-7912-2841-93EB-9E551497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554944"/>
              </p:ext>
            </p:extLst>
          </p:nvPr>
        </p:nvGraphicFramePr>
        <p:xfrm>
          <a:off x="998375" y="738327"/>
          <a:ext cx="1047102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1" dirty="0"/>
                        <a:t>wget https://repo.anaconda.com/archive/Anaconda3-2024.10-1-Linux-aarch64.sh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wget</a:t>
                      </a:r>
                      <a:r>
                        <a:rPr lang="en-US" altLang="ko-KR" dirty="0"/>
                        <a:t> is the command to download file from web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5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7CD9F-14B6-D97D-5C1F-7D02B2E9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E87362-23FB-152D-327C-E5159B284D29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Copy file to device(nano)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F2381A7-3A93-DC5B-6721-0110C57B8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8937"/>
              </p:ext>
            </p:extLst>
          </p:nvPr>
        </p:nvGraphicFramePr>
        <p:xfrm>
          <a:off x="998375" y="738327"/>
          <a:ext cx="1047102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scp</a:t>
                      </a:r>
                      <a:r>
                        <a:rPr lang="en-US" altLang="ko-KR" b="1" dirty="0"/>
                        <a:t> Anaconda3-2024.10-1-Linux-aarch64.sh nano@162.158.55.1:~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Copy anaconda file we downloaded into jetson nano by using </a:t>
                      </a:r>
                      <a:r>
                        <a:rPr lang="en-US" altLang="ko-KR" dirty="0" err="1"/>
                        <a:t>scp</a:t>
                      </a:r>
                      <a:r>
                        <a:rPr lang="en-US" altLang="ko-KR" dirty="0"/>
                        <a:t> command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59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600D-38F7-798C-1E3B-AE32266B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4FD810-5760-2F53-7C4C-61C1BC9DB92A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Install anaconda in jetson nano and activate it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EA54EB-78FE-654D-0771-00FDC8287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54731"/>
              </p:ext>
            </p:extLst>
          </p:nvPr>
        </p:nvGraphicFramePr>
        <p:xfrm>
          <a:off x="998375" y="738327"/>
          <a:ext cx="1047102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ssh nano@192.168.55.1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By using ssh command, we can log in nano jetson, which has that 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chmod</a:t>
                      </a:r>
                      <a:r>
                        <a:rPr lang="en-US" altLang="ko-KR" b="1" dirty="0"/>
                        <a:t> +x Anaconda3-2024.10-1-Linux-aarch64.sh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 execute anaconda installation file, we give the permission of it first by changing mode +x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./Anaconda3-2024.10-1-Linux-aarch64.sh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Execute file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source anaconda3/bin/activate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8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Activate anaconda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595CF-97C2-FFBE-1D61-6171D6796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93917E-6AEC-671F-163A-4863666D836D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Train moon dataset from logistic regression model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619FA3-7162-F2AA-21F5-092AAF378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0683"/>
              </p:ext>
            </p:extLst>
          </p:nvPr>
        </p:nvGraphicFramePr>
        <p:xfrm>
          <a:off x="998375" y="738327"/>
          <a:ext cx="9940989" cy="4079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sklearn.datasets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make_moons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</a:t>
                      </a:r>
                      <a:r>
                        <a:rPr lang="en-US" altLang="ko-KR" dirty="0" err="1"/>
                        <a:t>make_moons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from </a:t>
                      </a:r>
                      <a:r>
                        <a:rPr lang="en-US" altLang="ko-KR" b="1" dirty="0" err="1"/>
                        <a:t>sklearn.linear_model</a:t>
                      </a:r>
                      <a:r>
                        <a:rPr lang="en-US" altLang="ko-KR" b="1" dirty="0"/>
                        <a:t> import </a:t>
                      </a:r>
                      <a:r>
                        <a:rPr lang="en-US" altLang="ko-KR" b="1" dirty="0" err="1"/>
                        <a:t>LogisticRegression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</a:t>
                      </a:r>
                      <a:r>
                        <a:rPr lang="en-US" altLang="ko-KR" dirty="0" err="1"/>
                        <a:t>logisticregression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X, y = </a:t>
                      </a:r>
                      <a:r>
                        <a:rPr lang="en-US" altLang="ko-KR" b="1" dirty="0" err="1"/>
                        <a:t>make_moons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n_samples</a:t>
                      </a:r>
                      <a:r>
                        <a:rPr lang="en-US" altLang="ko-KR" b="1" dirty="0"/>
                        <a:t>=20000, noise=0.2, </a:t>
                      </a:r>
                      <a:r>
                        <a:rPr lang="en-US" altLang="ko-KR" b="1" dirty="0" err="1"/>
                        <a:t>random_state</a:t>
                      </a:r>
                      <a:r>
                        <a:rPr lang="en-US" altLang="ko-KR" b="1" dirty="0"/>
                        <a:t>=493204)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5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 get 20,000 data and labels pairs with 493,204 random state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model = </a:t>
                      </a:r>
                      <a:r>
                        <a:rPr lang="en-US" altLang="ko-KR" b="1" dirty="0" err="1"/>
                        <a:t>LogisticRegression</a:t>
                      </a:r>
                      <a:r>
                        <a:rPr lang="en-US" altLang="ko-KR" b="1" dirty="0"/>
                        <a:t>()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8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</a:t>
                      </a:r>
                      <a:r>
                        <a:rPr lang="en-US" altLang="ko-KR" dirty="0" err="1"/>
                        <a:t>Logisticregression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5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model.fit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X,y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935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Train model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10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FA55-9EBE-B4CA-D48F-E4385D249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9F41E6-AC96-99CF-BACA-B42D0DDFA8FD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5. Store model in pickle file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B9DD90D-548D-0F0E-4D0F-B29D1EF48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67564"/>
              </p:ext>
            </p:extLst>
          </p:nvPr>
        </p:nvGraphicFramePr>
        <p:xfrm>
          <a:off x="998375" y="738327"/>
          <a:ext cx="9940989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40989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import pickle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pickle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with open('ex2.pkl','wb') as f : </a:t>
                      </a:r>
                      <a:r>
                        <a:rPr lang="en-US" altLang="ko-KR" b="1" dirty="0" err="1"/>
                        <a:t>pickle.dump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model,f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Store trained model to pickle file, which named as “ex2.pkl” and open file as write and binary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A36681A-6FF2-86B6-875E-6752160B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01" y="3732232"/>
            <a:ext cx="9416050" cy="52800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DEF16CC-6D69-5E90-F5EF-B983EA134194}"/>
              </a:ext>
            </a:extLst>
          </p:cNvPr>
          <p:cNvSpPr/>
          <p:nvPr/>
        </p:nvSpPr>
        <p:spPr>
          <a:xfrm>
            <a:off x="7716417" y="3996233"/>
            <a:ext cx="951722" cy="2985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70BC5-D967-75D5-7206-7E9458BAF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D762BA-B37F-42D9-8464-BFE7D3F1780C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6. Communicate to server with flask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C8C27F-5F6B-0E37-6BA1-B417B1AC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99334"/>
              </p:ext>
            </p:extLst>
          </p:nvPr>
        </p:nvGraphicFramePr>
        <p:xfrm>
          <a:off x="998375" y="738327"/>
          <a:ext cx="10766997" cy="5989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997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*Flask : Micro Web Framework -&gt; give web service and web API, and distribute them on server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From flask import Flask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Import flask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model = </a:t>
                      </a:r>
                      <a:r>
                        <a:rPr lang="en-US" altLang="ko-KR" b="1" dirty="0" err="1"/>
                        <a:t>pickle.load</a:t>
                      </a:r>
                      <a:r>
                        <a:rPr lang="en-US" altLang="ko-KR" b="1" dirty="0"/>
                        <a:t>(open(‘ex2.pkl’),’</a:t>
                      </a:r>
                      <a:r>
                        <a:rPr lang="en-US" altLang="ko-KR" b="1" dirty="0" err="1"/>
                        <a:t>rb</a:t>
                      </a:r>
                      <a:r>
                        <a:rPr lang="en-US" altLang="ko-KR" b="1" dirty="0"/>
                        <a:t>’))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Load the file that stored trained model named ‘ex2.pkl’ with read and binary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app = Flask(__name__)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8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make Flask. And __name__ includes currently activated module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6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@app.route('/', methods=['POST'])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decorator to connect URL. route(‘/’) means web method, POST : Transmit Entity body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3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def predict():</a:t>
                      </a:r>
                    </a:p>
                    <a:p>
                      <a:pPr latinLnBrk="1"/>
                      <a:r>
                        <a:rPr lang="en-US" altLang="ko-KR" b="1" dirty="0"/>
                        <a:t>        data = </a:t>
                      </a:r>
                      <a:r>
                        <a:rPr lang="en-US" altLang="ko-KR" b="1" dirty="0" err="1"/>
                        <a:t>request.get_json</a:t>
                      </a:r>
                      <a:r>
                        <a:rPr lang="en-US" altLang="ko-KR" b="1" dirty="0"/>
                        <a:t>()</a:t>
                      </a:r>
                    </a:p>
                    <a:p>
                      <a:pPr latinLnBrk="1"/>
                      <a:r>
                        <a:rPr lang="en-US" altLang="ko-KR" b="1" dirty="0"/>
                        <a:t>        x = </a:t>
                      </a:r>
                      <a:r>
                        <a:rPr lang="en-US" altLang="ko-KR" b="1" dirty="0" err="1"/>
                        <a:t>data.get</a:t>
                      </a:r>
                      <a:r>
                        <a:rPr lang="en-US" altLang="ko-KR" b="1" dirty="0"/>
                        <a:t>('x')</a:t>
                      </a:r>
                    </a:p>
                    <a:p>
                      <a:pPr latinLnBrk="1"/>
                      <a:r>
                        <a:rPr lang="en-US" altLang="ko-KR" b="1" dirty="0"/>
                        <a:t>        y = </a:t>
                      </a:r>
                      <a:r>
                        <a:rPr lang="en-US" altLang="ko-KR" b="1" dirty="0" err="1"/>
                        <a:t>data.get</a:t>
                      </a:r>
                      <a:r>
                        <a:rPr lang="en-US" altLang="ko-KR" b="1" dirty="0"/>
                        <a:t>('y’)</a:t>
                      </a:r>
                    </a:p>
                    <a:p>
                      <a:pPr latinLnBrk="1"/>
                      <a:r>
                        <a:rPr lang="en-US" altLang="ko-KR" b="1" dirty="0"/>
                        <a:t>        </a:t>
                      </a:r>
                      <a:r>
                        <a:rPr lang="en-US" altLang="ko-KR" b="1" dirty="0" err="1"/>
                        <a:t>input_data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np.array</a:t>
                      </a:r>
                      <a:r>
                        <a:rPr lang="en-US" altLang="ko-KR" b="1" dirty="0"/>
                        <a:t>([[x, y]])</a:t>
                      </a:r>
                    </a:p>
                    <a:p>
                      <a:pPr latinLnBrk="1"/>
                      <a:r>
                        <a:rPr lang="en-US" altLang="ko-KR" b="1" dirty="0"/>
                        <a:t>        </a:t>
                      </a:r>
                      <a:r>
                        <a:rPr lang="en-US" altLang="ko-KR" b="1" dirty="0" err="1"/>
                        <a:t>pred_y</a:t>
                      </a:r>
                      <a:r>
                        <a:rPr lang="en-US" altLang="ko-KR" b="1" dirty="0"/>
                        <a:t> = </a:t>
                      </a:r>
                      <a:r>
                        <a:rPr lang="en-US" altLang="ko-KR" b="1" dirty="0" err="1"/>
                        <a:t>model.predict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input_data</a:t>
                      </a:r>
                      <a:r>
                        <a:rPr lang="en-US" altLang="ko-KR" b="1" dirty="0"/>
                        <a:t>)[0].item()</a:t>
                      </a:r>
                    </a:p>
                    <a:p>
                      <a:pPr latinLnBrk="1"/>
                      <a:r>
                        <a:rPr lang="en-US" altLang="ko-KR" b="1" dirty="0"/>
                        <a:t>        return </a:t>
                      </a:r>
                      <a:r>
                        <a:rPr lang="en-US" altLang="ko-KR" b="1" dirty="0" err="1"/>
                        <a:t>jsonify</a:t>
                      </a:r>
                      <a:r>
                        <a:rPr lang="en-US" altLang="ko-KR" b="1" dirty="0"/>
                        <a:t>({'</a:t>
                      </a:r>
                      <a:r>
                        <a:rPr lang="en-US" altLang="ko-KR" b="1" dirty="0" err="1"/>
                        <a:t>pred_y</a:t>
                      </a:r>
                      <a:r>
                        <a:rPr lang="en-US" altLang="ko-KR" b="1" dirty="0"/>
                        <a:t>': </a:t>
                      </a:r>
                      <a:r>
                        <a:rPr lang="en-US" altLang="ko-KR" b="1" dirty="0" err="1"/>
                        <a:t>pred_y</a:t>
                      </a:r>
                      <a:r>
                        <a:rPr lang="en-US" altLang="ko-KR" b="1" dirty="0"/>
                        <a:t>})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 </a:t>
                      </a:r>
                      <a:r>
                        <a:rPr lang="en-US" altLang="ko-KR" dirty="0" err="1"/>
                        <a:t>x,y</a:t>
                      </a:r>
                      <a:r>
                        <a:rPr lang="en-US" altLang="ko-KR" dirty="0"/>
                        <a:t> from the request, and prepare the data and do prediction returning the result as Json format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6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12DB-264F-F225-E72A-FB15E9A1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92C2A0-4725-7964-1FA6-1C46E8940D4F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6. Communicate to server with flask(cont.)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C8D2623-E4EB-4296-C4EF-ACD92368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81415"/>
              </p:ext>
            </p:extLst>
          </p:nvPr>
        </p:nvGraphicFramePr>
        <p:xfrm>
          <a:off x="998375" y="738327"/>
          <a:ext cx="10766997" cy="266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66997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*Curl(Client URL) : Command to communicate with server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if __name__ == '__main__':</a:t>
                      </a:r>
                    </a:p>
                    <a:p>
                      <a:pPr latinLnBrk="1"/>
                      <a:r>
                        <a:rPr lang="en-US" altLang="ko-KR" b="1" dirty="0"/>
                        <a:t>    </a:t>
                      </a:r>
                      <a:r>
                        <a:rPr lang="en-US" altLang="ko-KR" b="1" dirty="0" err="1"/>
                        <a:t>app.run</a:t>
                      </a:r>
                      <a:r>
                        <a:rPr lang="en-US" altLang="ko-KR" b="1" dirty="0"/>
                        <a:t>(port=6000)</a:t>
                      </a:r>
                      <a:endParaRPr lang="da-DK" altLang="ko-K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 it at port 6000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3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(other terminal) curl -X POST -d '{"x":4.54,"y":1.03}' -H "Content-Type: application/</a:t>
                      </a:r>
                      <a:r>
                        <a:rPr lang="en-US" altLang="ko-KR" b="1" dirty="0" err="1"/>
                        <a:t>json</a:t>
                      </a:r>
                      <a:r>
                        <a:rPr lang="en-US" altLang="ko-KR" b="1" dirty="0"/>
                        <a:t>" 127.0.0.1:6000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3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sending request to process data that x is 4.54 and y is 1.03  to server which has 127.0.0.1:6000</a:t>
                      </a:r>
                    </a:p>
                    <a:p>
                      <a:pPr latinLnBrk="1"/>
                      <a:r>
                        <a:rPr lang="en-US" altLang="ko-KR" dirty="0"/>
                        <a:t>*-H "Content-Type: application/</a:t>
                      </a:r>
                      <a:r>
                        <a:rPr lang="en-US" altLang="ko-KR" dirty="0" err="1"/>
                        <a:t>json</a:t>
                      </a:r>
                      <a:r>
                        <a:rPr lang="en-US" altLang="ko-KR" dirty="0"/>
                        <a:t>“ : let sever know that the data type is </a:t>
                      </a:r>
                      <a:r>
                        <a:rPr lang="en-US" altLang="ko-KR" dirty="0" err="1"/>
                        <a:t>json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3732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3D1959D-CA2E-A49E-92BC-A34BB560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76" y="4425650"/>
            <a:ext cx="1881164" cy="3249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A3B5AF-1323-7167-BBD0-BBEDB1C7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376" y="5105628"/>
            <a:ext cx="8305800" cy="32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570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기동 백</dc:creator>
  <cp:lastModifiedBy>기동 백</cp:lastModifiedBy>
  <cp:revision>10</cp:revision>
  <dcterms:created xsi:type="dcterms:W3CDTF">2024-11-05T14:41:22Z</dcterms:created>
  <dcterms:modified xsi:type="dcterms:W3CDTF">2024-11-05T15:48:20Z</dcterms:modified>
</cp:coreProperties>
</file>