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동 백" initials="기백" lastIdx="2" clrIdx="0">
    <p:extLst>
      <p:ext uri="{19B8F6BF-5375-455C-9EA6-DF929625EA0E}">
        <p15:presenceInfo xmlns:p15="http://schemas.microsoft.com/office/powerpoint/2012/main" userId="cee308341aea0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3T16:53:57.799" idx="1">
    <p:pos x="4820" y="2404"/>
    <p:text>1. fit_transform : it fits the scaler to the data, which calculate numerical things like mean and variation.</p:text>
    <p:extLst>
      <p:ext uri="{C676402C-5697-4E1C-873F-D02D1690AC5C}">
        <p15:threadingInfo xmlns:p15="http://schemas.microsoft.com/office/powerpoint/2012/main" timeZoneBias="-60"/>
      </p:ext>
    </p:extLst>
  </p:cm>
  <p:cm authorId="1" dt="2024-11-13T16:57:06.893" idx="2">
    <p:pos x="10" y="10"/>
    <p:text>2. transform : it applies a previously computed transformation and just use existing transformation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4A6B-2F8D-D240-CF2B-BC2AAFCC1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D7A1F-A892-FE57-5810-232D5AF3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E9B4D-070A-F5A8-73D2-98C673A9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77F2C-5FBB-EC6C-6C49-420C6F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D0493-69C6-8F0D-22A9-D8E17C4C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1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A207D-BA60-8FDA-EA4F-FBBCA46B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09792-820B-C5DB-CAFA-B72C48C4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1F422-3E35-AAFA-D499-E20C2345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0B26C-CDC4-AFE6-810A-26710A65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A16AC-CE1E-D8F3-D499-9530512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47F72-F7D9-B712-318C-EC283B85B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21ACB-83DC-1FD1-95EF-3E6967C1A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08F1D-79D7-ECD8-B725-F5755889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C6E40-9F31-1129-0743-2BED1BCC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FE320-A581-B548-C2D9-529D7F6D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2295-6381-F8B7-5BC1-153EE9F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CF376-18C5-0BC0-F6E7-0B31D28A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A81AF-EAD9-949B-08A9-D55272D9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EF0FA-576D-6EFF-734F-2A758E72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32409-A7EF-4970-3ECC-2CFA7F5C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64159-61F9-E479-924B-B8EE0540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EDA1A-EBC3-B9BC-B380-A44E6AAB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EBFC7-3AFC-8832-44B2-A5BEFC6D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D95A9-A1FA-C792-2C8C-4D994E7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5C66E-54C8-4D29-0971-637D2EBB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BCE-D75D-4E63-8087-A4535E6D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7AF77-44F0-1880-2769-AE0058EB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006CF-AD76-9041-41DD-2C257206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90A97-8BA9-0D2E-7249-E57F003B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9F704-D757-FC4C-067D-92232FD4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0D07D-0FB1-F300-CF22-52A34057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C1D6-0C17-C7CC-45C9-42D105A2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2B931-1D46-CF9D-894B-FF63F182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9685A-E13C-DD64-298A-C67F87BF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F8E16-7B9B-F6D7-BD86-05431E035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049DB-7236-B499-EBC4-337A43449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82E3F3-631F-32FD-FCA6-3A524FA1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0949E-BDAB-4FCE-5754-4A125567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623C9-39F5-D776-F4A8-2BF5C0A8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3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4DFE-3CFC-C236-F128-CB5207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239F3-AD24-E86D-ADE3-8B1B5A30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1A153-E8B9-F6AE-2755-122BC9ED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A46C97-47D2-BF5C-DD33-D25A9934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148267-0E95-774A-E408-9AA12B4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1D849-55CB-B0F1-355E-189D614E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799DC-1A2C-D810-0129-7184DEF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0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C1540-18AF-0C11-95E7-EEDCCA1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40261-7517-2687-7430-39682637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A9886-061F-974F-6AF5-1581CD84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E498-0D4F-C6C4-4A83-C379C6C4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E4663-2EA5-823C-4B7D-C280350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C18D-66C9-4B72-FBE3-40723C31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13764-B0A9-CB56-0B3C-E3F15563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F1880D-75D7-383E-059C-FA87B56EB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E0D66-5C5E-2033-6F9F-7725DB8F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516EA-0025-C92B-78D3-34FF1AD0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62629-A6F4-BB21-DF97-1E12931C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B0565-9027-2A45-1CB2-598D9104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8C2FFF-9F0E-B033-5A18-872793EB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4879B-9211-9BD5-F624-0D925A55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54FC9-54FB-553D-D841-DCDE8E3F0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DADB-0860-4533-BFE5-8DAE41831876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C4F7C-DBCD-9330-5EAF-F0A45D9F7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75B7-CD3E-1E19-8AD5-17BC70042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2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F65CB-F67D-A567-79C0-5391EF480D6F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Download anaconda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1A1137-7912-2841-93EB-9E551497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54944"/>
              </p:ext>
            </p:extLst>
          </p:nvPr>
        </p:nvGraphicFramePr>
        <p:xfrm>
          <a:off x="998375" y="738327"/>
          <a:ext cx="1047102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1" dirty="0"/>
                        <a:t>wget https://repo.anaconda.com/archive/Anaconda3-2024.10-1-Linux-aarch64.sh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wget</a:t>
                      </a:r>
                      <a:r>
                        <a:rPr lang="en-US" altLang="ko-KR" dirty="0"/>
                        <a:t> is the command to download file from web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0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E7FCB-3543-A031-372F-B0AB55B7F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0F3A8B-8A1A-836F-118F-8E311DF559BE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Train model using a variety of algorithm(cont.)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10C0764-8355-F344-E7AE-8F5B5572E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00500"/>
              </p:ext>
            </p:extLst>
          </p:nvPr>
        </p:nvGraphicFramePr>
        <p:xfrm>
          <a:off x="998375" y="738327"/>
          <a:ext cx="877951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951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mlp_model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MLPClassifier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hidden_layer_sizes</a:t>
                      </a:r>
                      <a:r>
                        <a:rPr lang="en-US" altLang="ko-KR" b="1" dirty="0"/>
                        <a:t>=(50, 50), </a:t>
                      </a:r>
                      <a:r>
                        <a:rPr lang="en-US" altLang="ko-KR" b="1" dirty="0" err="1"/>
                        <a:t>max_iter</a:t>
                      </a:r>
                      <a:r>
                        <a:rPr lang="en-US" altLang="ko-KR" b="1" dirty="0"/>
                        <a:t>=1000, </a:t>
                      </a:r>
                      <a:r>
                        <a:rPr lang="en-US" altLang="ko-KR" b="1" dirty="0" err="1"/>
                        <a:t>random_state</a:t>
                      </a:r>
                      <a:r>
                        <a:rPr lang="en-US" altLang="ko-KR" b="1" dirty="0"/>
                        <a:t>=42) </a:t>
                      </a:r>
                      <a:r>
                        <a:rPr lang="en-US" altLang="ko-KR" b="1" dirty="0" err="1"/>
                        <a:t>train_and_evaluate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mlp_model</a:t>
                      </a:r>
                      <a:r>
                        <a:rPr lang="en-US" altLang="ko-KR" b="1" dirty="0"/>
                        <a:t>, "</a:t>
                      </a:r>
                      <a:r>
                        <a:rPr lang="en-US" altLang="ko-KR" b="1" dirty="0" err="1"/>
                        <a:t>neural_network</a:t>
                      </a:r>
                      <a:r>
                        <a:rPr lang="en-US" altLang="ko-KR" b="1" dirty="0"/>
                        <a:t>")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 and evaluates a Multi-Layer Perceptron model defining size of hidden layer and maximum iteration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84A4AA-9D22-52FC-A2F7-185E78601DE0}"/>
              </a:ext>
            </a:extLst>
          </p:cNvPr>
          <p:cNvSpPr txBox="1"/>
          <p:nvPr/>
        </p:nvSpPr>
        <p:spPr>
          <a:xfrm>
            <a:off x="2792186" y="2763760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precision</a:t>
            </a:r>
            <a:r>
              <a:rPr lang="ko-KR" altLang="en-US" dirty="0"/>
              <a:t>    </a:t>
            </a:r>
            <a:r>
              <a:rPr lang="ko-KR" altLang="en-US" dirty="0" err="1"/>
              <a:t>recall</a:t>
            </a:r>
            <a:r>
              <a:rPr lang="ko-KR" altLang="en-US" dirty="0"/>
              <a:t>  f1-score   </a:t>
            </a:r>
            <a:r>
              <a:rPr lang="ko-KR" altLang="en-US" dirty="0" err="1"/>
              <a:t>support</a:t>
            </a:r>
            <a:r>
              <a:rPr lang="ko-KR" altLang="en-US" dirty="0"/>
              <a:t>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1.00      1.00      1.00        14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1.00      1.00      1.00        14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1.00      1.00      1.00         8    </a:t>
            </a:r>
            <a:endParaRPr lang="en-US" altLang="ko-KR" dirty="0"/>
          </a:p>
          <a:p>
            <a:r>
              <a:rPr lang="ko-KR" altLang="en-US" dirty="0" err="1"/>
              <a:t>accuracy</a:t>
            </a:r>
            <a:r>
              <a:rPr lang="ko-KR" altLang="en-US" dirty="0"/>
              <a:t>                           1.00        36   </a:t>
            </a:r>
            <a:endParaRPr lang="en-US" altLang="ko-KR" dirty="0"/>
          </a:p>
          <a:p>
            <a:r>
              <a:rPr lang="ko-KR" altLang="en-US" dirty="0" err="1"/>
              <a:t>macro</a:t>
            </a:r>
            <a:r>
              <a:rPr lang="ko-KR" altLang="en-US" dirty="0"/>
              <a:t> </a:t>
            </a:r>
            <a:r>
              <a:rPr lang="ko-KR" altLang="en-US" dirty="0" err="1"/>
              <a:t>avg</a:t>
            </a:r>
            <a:r>
              <a:rPr lang="ko-KR" altLang="en-US" dirty="0"/>
              <a:t>       1.00      1.00      1.00        36</a:t>
            </a:r>
            <a:endParaRPr lang="en-US" altLang="ko-KR" dirty="0"/>
          </a:p>
          <a:p>
            <a:r>
              <a:rPr lang="ko-KR" altLang="en-US" dirty="0" err="1"/>
              <a:t>weighted</a:t>
            </a:r>
            <a:r>
              <a:rPr lang="ko-KR" altLang="en-US" dirty="0"/>
              <a:t> </a:t>
            </a:r>
            <a:r>
              <a:rPr lang="ko-KR" altLang="en-US" dirty="0" err="1"/>
              <a:t>avg</a:t>
            </a:r>
            <a:r>
              <a:rPr lang="ko-KR" altLang="en-US" dirty="0"/>
              <a:t>       1.00      1.00      1.00        36</a:t>
            </a:r>
          </a:p>
        </p:txBody>
      </p:sp>
    </p:spTree>
    <p:extLst>
      <p:ext uri="{BB962C8B-B14F-4D97-AF65-F5344CB8AC3E}">
        <p14:creationId xmlns:p14="http://schemas.microsoft.com/office/powerpoint/2010/main" val="248265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77265-BAC2-048A-417A-B31FD4F23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2742B2-5A69-FD1C-DC16-4A807FF47BAB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Addiction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78E5EC-2103-D7A6-44CE-22106D6CF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45644"/>
              </p:ext>
            </p:extLst>
          </p:nvPr>
        </p:nvGraphicFramePr>
        <p:xfrm>
          <a:off x="998375" y="738327"/>
          <a:ext cx="877951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951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How to make python file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1" dirty="0"/>
                        <a:t>nano ”filename.py”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 creates python file name as “filename” and then put 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ctrl + shift + o and then x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1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It save files and then terminate python file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0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cat filename.py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7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Execute file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9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16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61877-F7E1-9315-5C5A-E49205B48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75AD36-5A8C-5702-9E2E-DB30D48ED88C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Addiction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334409-2C7B-BB48-FBC7-6469C782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03970"/>
              </p:ext>
            </p:extLst>
          </p:nvPr>
        </p:nvGraphicFramePr>
        <p:xfrm>
          <a:off x="998375" y="738327"/>
          <a:ext cx="877951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951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Classification_report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y_true,y_pred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0" dirty="0"/>
                        <a:t>it returns precision, recall, f1-socre using confusion Matrix. Parameters are label and our prediction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FDF6E3A-49FB-C022-D2FA-0B2593D0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6" y="1858853"/>
            <a:ext cx="6020640" cy="3886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E7B4AD-C1FF-0594-6132-747CC35B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347" y="2475060"/>
            <a:ext cx="3477110" cy="1124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B4A795-66F7-4BD8-F0B8-47CAB9D0E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250" y="3442996"/>
            <a:ext cx="2581635" cy="771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4E33E0-54A1-CBE5-7271-CDA76729F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250" y="4229938"/>
            <a:ext cx="4401164" cy="990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4E8763-FAFD-BAAD-BC72-F09E746D6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298" y="5880776"/>
            <a:ext cx="745911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7CD9F-14B6-D97D-5C1F-7D02B2E9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E87362-23FB-152D-327C-E5159B284D29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Copy file to device(</a:t>
            </a:r>
            <a:r>
              <a:rPr lang="en-US" altLang="ko-KR" sz="2400" b="1" dirty="0" err="1"/>
              <a:t>Raspberrypi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F2381A7-3A93-DC5B-6721-0110C57B8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81775"/>
              </p:ext>
            </p:extLst>
          </p:nvPr>
        </p:nvGraphicFramePr>
        <p:xfrm>
          <a:off x="998375" y="738327"/>
          <a:ext cx="1047102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scp</a:t>
                      </a:r>
                      <a:r>
                        <a:rPr lang="en-US" altLang="ko-KR" b="1" dirty="0"/>
                        <a:t> Anaconda3-2024.10-1-Linux-aarch64.sh pi@169.254.68.27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 anaconda file we downloaded </a:t>
                      </a:r>
                      <a:r>
                        <a:rPr lang="en-US" altLang="ko-KR" dirty="0" err="1"/>
                        <a:t>raspberrypi</a:t>
                      </a:r>
                      <a:r>
                        <a:rPr lang="en-US" altLang="ko-KR" dirty="0"/>
                        <a:t> by using </a:t>
                      </a:r>
                      <a:r>
                        <a:rPr lang="en-US" altLang="ko-KR" dirty="0" err="1"/>
                        <a:t>scp</a:t>
                      </a:r>
                      <a:r>
                        <a:rPr lang="en-US" altLang="ko-KR" dirty="0"/>
                        <a:t> command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9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600D-38F7-798C-1E3B-AE32266B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4FD810-5760-2F53-7C4C-61C1BC9DB92A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Install anaconda in jetson nano and activate it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EA54EB-78FE-654D-0771-00FDC8287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59733"/>
              </p:ext>
            </p:extLst>
          </p:nvPr>
        </p:nvGraphicFramePr>
        <p:xfrm>
          <a:off x="998375" y="738327"/>
          <a:ext cx="1047102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ssh -o </a:t>
                      </a:r>
                      <a:r>
                        <a:rPr lang="en-US" altLang="ko-KR" b="1" dirty="0" err="1"/>
                        <a:t>PreferredAuthentications</a:t>
                      </a:r>
                      <a:r>
                        <a:rPr lang="en-US" altLang="ko-KR" b="1" dirty="0"/>
                        <a:t>=password -o </a:t>
                      </a:r>
                      <a:r>
                        <a:rPr lang="en-US" altLang="ko-KR" b="1" dirty="0" err="1"/>
                        <a:t>PubkeyAuthentication</a:t>
                      </a:r>
                      <a:r>
                        <a:rPr lang="en-US" altLang="ko-KR" b="1" dirty="0"/>
                        <a:t>=no pi@169.254.68.27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 using ssh command, we can log in device, which has that address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chmod</a:t>
                      </a:r>
                      <a:r>
                        <a:rPr lang="en-US" altLang="ko-KR" b="1" dirty="0"/>
                        <a:t> +x Anaconda3-2024.10-1-Linux-aarch64.sh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 execute anaconda installation file, we give the permission of it first by changing mode +x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./Anaconda3-2024.10-1-Linux-aarch64.sh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Execute file. And then type “q” to skip the document and proceed installing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source anaconda3/bin/activate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8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Activate anaconda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5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595CF-97C2-FFBE-1D61-6171D6796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93917E-6AEC-671F-163A-4863666D836D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Train model using a variety of algorithm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9FA3-7162-F2AA-21F5-092AAF378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65943"/>
              </p:ext>
            </p:extLst>
          </p:nvPr>
        </p:nvGraphicFramePr>
        <p:xfrm>
          <a:off x="998375" y="738327"/>
          <a:ext cx="9940989" cy="5603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40989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import pandas as pd</a:t>
                      </a:r>
                    </a:p>
                    <a:p>
                      <a:pPr latinLnBrk="1"/>
                      <a:r>
                        <a:rPr lang="en-US" altLang="ko-KR" b="1" dirty="0"/>
                        <a:t>import </a:t>
                      </a:r>
                      <a:r>
                        <a:rPr lang="en-US" altLang="ko-KR" b="1" dirty="0" err="1"/>
                        <a:t>numpy</a:t>
                      </a:r>
                      <a:r>
                        <a:rPr lang="en-US" altLang="ko-KR" b="1" dirty="0"/>
                        <a:t> as np</a:t>
                      </a:r>
                    </a:p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sklearn.model_selection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train_test_split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sklearn.preprocessing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StandardScaler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sklearn.ensemble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RandomForestClassifier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sklearn.linear_model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LogisticRegression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sklearn.neighbors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KNeighborsClassifier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sklearn.neural_network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MLPClassifier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sklearn.metrics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classification_report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import </a:t>
                      </a:r>
                      <a:r>
                        <a:rPr lang="en-US" altLang="ko-KR" b="1" dirty="0" err="1"/>
                        <a:t>joblib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library/ </a:t>
                      </a:r>
                      <a:r>
                        <a:rPr lang="en-US" altLang="ko-KR" dirty="0" err="1"/>
                        <a:t>joblib</a:t>
                      </a:r>
                      <a:r>
                        <a:rPr lang="en-US" altLang="ko-KR" dirty="0"/>
                        <a:t> -&gt; scalers and save 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column_names</a:t>
                      </a:r>
                      <a:r>
                        <a:rPr lang="en-US" altLang="ko-KR" b="1" dirty="0"/>
                        <a:t> = ['class', 'alcohol', '</a:t>
                      </a:r>
                      <a:r>
                        <a:rPr lang="en-US" altLang="ko-KR" b="1" dirty="0" err="1"/>
                        <a:t>malic_acid</a:t>
                      </a:r>
                      <a:r>
                        <a:rPr lang="en-US" altLang="ko-KR" b="1" dirty="0"/>
                        <a:t>', 'ash', '</a:t>
                      </a:r>
                      <a:r>
                        <a:rPr lang="en-US" altLang="ko-KR" b="1" dirty="0" err="1"/>
                        <a:t>alcalinity_of_ash</a:t>
                      </a:r>
                      <a:r>
                        <a:rPr lang="en-US" altLang="ko-KR" b="1" dirty="0"/>
                        <a:t>',                 'magnesium', '</a:t>
                      </a:r>
                      <a:r>
                        <a:rPr lang="en-US" altLang="ko-KR" b="1" dirty="0" err="1"/>
                        <a:t>total_phenols</a:t>
                      </a:r>
                      <a:r>
                        <a:rPr lang="en-US" altLang="ko-KR" b="1" dirty="0"/>
                        <a:t>', '</a:t>
                      </a:r>
                      <a:r>
                        <a:rPr lang="en-US" altLang="ko-KR" b="1" dirty="0" err="1"/>
                        <a:t>flavanoids</a:t>
                      </a:r>
                      <a:r>
                        <a:rPr lang="en-US" altLang="ko-KR" b="1" dirty="0"/>
                        <a:t>', '</a:t>
                      </a:r>
                      <a:r>
                        <a:rPr lang="en-US" altLang="ko-KR" b="1" dirty="0" err="1"/>
                        <a:t>nonflavanoid_phenols</a:t>
                      </a:r>
                      <a:r>
                        <a:rPr lang="en-US" altLang="ko-KR" b="1" dirty="0"/>
                        <a:t>',                'proanthocyanins', '</a:t>
                      </a:r>
                      <a:r>
                        <a:rPr lang="en-US" altLang="ko-KR" b="1" dirty="0" err="1"/>
                        <a:t>color_intensity</a:t>
                      </a:r>
                      <a:r>
                        <a:rPr lang="en-US" altLang="ko-KR" b="1" dirty="0"/>
                        <a:t>', 'hue', 'od280/od315_of_diluted_wines', 'proline']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 column matrix corresponded name to our csv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data = </a:t>
                      </a:r>
                      <a:r>
                        <a:rPr lang="en-US" altLang="ko-KR" b="1" dirty="0" err="1"/>
                        <a:t>pd.read_csv</a:t>
                      </a:r>
                      <a:r>
                        <a:rPr lang="en-US" altLang="ko-KR" b="1" dirty="0"/>
                        <a:t>('</a:t>
                      </a:r>
                      <a:r>
                        <a:rPr lang="en-US" altLang="ko-KR" b="1" dirty="0" err="1"/>
                        <a:t>wine.data</a:t>
                      </a:r>
                      <a:r>
                        <a:rPr lang="en-US" altLang="ko-KR" b="1" dirty="0"/>
                        <a:t>', names=</a:t>
                      </a:r>
                      <a:r>
                        <a:rPr lang="en-US" altLang="ko-KR" b="1" dirty="0" err="1"/>
                        <a:t>column_names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 file named ‘</a:t>
                      </a:r>
                      <a:r>
                        <a:rPr lang="en-US" altLang="ko-KR" dirty="0" err="1"/>
                        <a:t>wine.data</a:t>
                      </a:r>
                      <a:r>
                        <a:rPr lang="en-US" altLang="ko-KR" dirty="0"/>
                        <a:t>’ and assign column names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1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FA55-9EBE-B4CA-D48F-E4385D249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9F41E6-AC96-99CF-BACA-B42D0DDFA8FD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Train model using a variety of algorithm(cont.)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B9DD90D-548D-0F0E-4D0F-B29D1EF4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7899"/>
              </p:ext>
            </p:extLst>
          </p:nvPr>
        </p:nvGraphicFramePr>
        <p:xfrm>
          <a:off x="998375" y="738327"/>
          <a:ext cx="9940989" cy="5161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40989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X = </a:t>
                      </a:r>
                      <a:r>
                        <a:rPr lang="en-US" altLang="ko-KR" b="1" dirty="0" err="1"/>
                        <a:t>data.drop</a:t>
                      </a:r>
                      <a:r>
                        <a:rPr lang="en-US" altLang="ko-KR" b="1" dirty="0"/>
                        <a:t>('class', axis=1)</a:t>
                      </a:r>
                    </a:p>
                    <a:p>
                      <a:pPr latinLnBrk="1"/>
                      <a:r>
                        <a:rPr lang="en-US" altLang="ko-KR" b="1" dirty="0"/>
                        <a:t>y = data['class']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is input </a:t>
                      </a:r>
                      <a:r>
                        <a:rPr lang="en-US" altLang="ko-KR" dirty="0" err="1"/>
                        <a:t>data,which</a:t>
                      </a:r>
                      <a:r>
                        <a:rPr lang="en-US" altLang="ko-KR" dirty="0"/>
                        <a:t> includes all columns except </a:t>
                      </a:r>
                      <a:r>
                        <a:rPr lang="en-US" altLang="ko-KR" dirty="0" err="1"/>
                        <a:t>class,y</a:t>
                      </a:r>
                      <a:r>
                        <a:rPr lang="en-US" altLang="ko-KR" dirty="0"/>
                        <a:t> is label, which only has class column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X_train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X_test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y_train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y_test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train_test_split</a:t>
                      </a:r>
                      <a:r>
                        <a:rPr lang="en-US" altLang="ko-KR" b="1" dirty="0"/>
                        <a:t>(X, y, </a:t>
                      </a:r>
                      <a:r>
                        <a:rPr lang="en-US" altLang="ko-KR" b="1" dirty="0" err="1"/>
                        <a:t>test_size</a:t>
                      </a:r>
                      <a:r>
                        <a:rPr lang="en-US" altLang="ko-KR" b="1" dirty="0"/>
                        <a:t>=0.2, </a:t>
                      </a:r>
                      <a:r>
                        <a:rPr lang="en-US" altLang="ko-KR" b="1" dirty="0" err="1"/>
                        <a:t>random_state</a:t>
                      </a:r>
                      <a:r>
                        <a:rPr lang="en-US" altLang="ko-KR" b="1" dirty="0"/>
                        <a:t>=42)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Split the dataset into 80% training and 20% test data in both </a:t>
                      </a:r>
                      <a:r>
                        <a:rPr lang="en-US" altLang="ko-KR" dirty="0" err="1"/>
                        <a:t>x,Y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scaler = </a:t>
                      </a:r>
                      <a:r>
                        <a:rPr lang="en-US" altLang="ko-KR" b="1" dirty="0" err="1"/>
                        <a:t>StandardScaler</a:t>
                      </a:r>
                      <a:r>
                        <a:rPr lang="en-US" altLang="ko-KR" b="1" dirty="0"/>
                        <a:t>() </a:t>
                      </a:r>
                    </a:p>
                    <a:p>
                      <a:pPr latinLnBrk="1"/>
                      <a:r>
                        <a:rPr lang="en-US" altLang="ko-KR" b="1" dirty="0" err="1"/>
                        <a:t>X_train_scaled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scaler.fit_transform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X_train</a:t>
                      </a:r>
                      <a:r>
                        <a:rPr lang="en-US" altLang="ko-KR" b="1" dirty="0"/>
                        <a:t>) </a:t>
                      </a:r>
                    </a:p>
                    <a:p>
                      <a:pPr latinLnBrk="1"/>
                      <a:r>
                        <a:rPr lang="en-US" altLang="ko-KR" b="1" dirty="0" err="1"/>
                        <a:t>X_test_scaled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scaler.transform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X_test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Standardize features to have 0 mean and 1 standard deviation.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def </a:t>
                      </a:r>
                      <a:r>
                        <a:rPr lang="en-US" altLang="ko-KR" b="1" dirty="0" err="1"/>
                        <a:t>train_and_evaluate</a:t>
                      </a:r>
                      <a:r>
                        <a:rPr lang="en-US" altLang="ko-KR" b="1" dirty="0"/>
                        <a:t>(model, </a:t>
                      </a:r>
                      <a:r>
                        <a:rPr lang="en-US" altLang="ko-KR" b="1" dirty="0" err="1"/>
                        <a:t>model_name</a:t>
                      </a:r>
                      <a:r>
                        <a:rPr lang="en-US" altLang="ko-KR" b="1" dirty="0"/>
                        <a:t>): </a:t>
                      </a:r>
                    </a:p>
                    <a:p>
                      <a:pPr latinLnBrk="1"/>
                      <a:r>
                        <a:rPr lang="en-US" altLang="ko-KR" b="1" dirty="0"/>
                        <a:t>  </a:t>
                      </a:r>
                      <a:r>
                        <a:rPr lang="en-US" altLang="ko-KR" b="1" dirty="0" err="1"/>
                        <a:t>model.fit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X_train_scaled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y_train</a:t>
                      </a:r>
                      <a:r>
                        <a:rPr lang="en-US" altLang="ko-KR" b="1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 make function receiving model type and name for file name. and train the model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0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 </a:t>
                      </a:r>
                      <a:r>
                        <a:rPr lang="en-US" altLang="ko-KR" b="1" dirty="0" err="1"/>
                        <a:t>y_pred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model.predict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X_test_scaled</a:t>
                      </a:r>
                      <a:r>
                        <a:rPr lang="en-US" altLang="ko-KR" b="1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7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Predict class using trained model for test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6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5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84476-F98C-77C2-A2A5-356CE81A7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BDBEE2-61BF-D889-A903-A76A3FBCCAFD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Train model using a variety of algorithm(cont.)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BF728B-C797-8271-50D6-053A6224F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09415"/>
              </p:ext>
            </p:extLst>
          </p:nvPr>
        </p:nvGraphicFramePr>
        <p:xfrm>
          <a:off x="998375" y="738327"/>
          <a:ext cx="9940989" cy="360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40989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 report = </a:t>
                      </a:r>
                      <a:r>
                        <a:rPr lang="en-US" altLang="ko-KR" b="1" dirty="0" err="1"/>
                        <a:t>classification_report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y_test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y_pred</a:t>
                      </a:r>
                      <a:r>
                        <a:rPr lang="en-US" altLang="ko-KR" b="1" dirty="0"/>
                        <a:t>)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 assess model performance and save it as text file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 filename = </a:t>
                      </a:r>
                      <a:r>
                        <a:rPr lang="en-US" altLang="ko-KR" b="1" dirty="0" err="1"/>
                        <a:t>f"classification_report</a:t>
                      </a:r>
                      <a:r>
                        <a:rPr lang="en-US" altLang="ko-KR" b="1" dirty="0"/>
                        <a:t>_{</a:t>
                      </a:r>
                      <a:r>
                        <a:rPr lang="en-US" altLang="ko-KR" b="1" dirty="0" err="1"/>
                        <a:t>model_name</a:t>
                      </a:r>
                      <a:r>
                        <a:rPr lang="en-US" altLang="ko-KR" b="1" dirty="0"/>
                        <a:t>}.txt"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Choose the filename to save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 with open(filename, "w") as file:</a:t>
                      </a:r>
                    </a:p>
                    <a:p>
                      <a:pPr latinLnBrk="1"/>
                      <a:r>
                        <a:rPr lang="en-US" altLang="ko-KR" b="1" dirty="0"/>
                        <a:t>        </a:t>
                      </a:r>
                      <a:r>
                        <a:rPr lang="en-US" altLang="ko-KR" b="1" dirty="0" err="1"/>
                        <a:t>file.write</a:t>
                      </a:r>
                      <a:r>
                        <a:rPr lang="en-US" altLang="ko-KR" b="1" dirty="0"/>
                        <a:t>(report)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Save file as writing mode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</a:t>
                      </a:r>
                      <a:r>
                        <a:rPr lang="en-US" altLang="ko-KR" b="1" dirty="0" err="1"/>
                        <a:t>joblib.dump</a:t>
                      </a:r>
                      <a:r>
                        <a:rPr lang="en-US" altLang="ko-KR" b="1" dirty="0"/>
                        <a:t>(model, f'{</a:t>
                      </a:r>
                      <a:r>
                        <a:rPr lang="en-US" altLang="ko-KR" b="1" dirty="0" err="1"/>
                        <a:t>model_name</a:t>
                      </a:r>
                      <a:r>
                        <a:rPr lang="en-US" altLang="ko-KR" b="1" dirty="0"/>
                        <a:t>}_</a:t>
                      </a:r>
                      <a:r>
                        <a:rPr lang="en-US" altLang="ko-KR" b="1" dirty="0" err="1"/>
                        <a:t>model.joblib</a:t>
                      </a:r>
                      <a:r>
                        <a:rPr lang="en-US" altLang="ko-KR" b="1" dirty="0"/>
                        <a:t>')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8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Save the trained model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68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C8962-AD99-63F8-9C99-8414D12A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987D1D-1D9F-E51D-0EF3-5BA5ECE02F83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Train model using a variety of algorithm(cont.)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CD58200-2EC6-848A-272C-10963746D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29083"/>
              </p:ext>
            </p:extLst>
          </p:nvPr>
        </p:nvGraphicFramePr>
        <p:xfrm>
          <a:off x="998375" y="738327"/>
          <a:ext cx="9940989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40989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rf_model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RandomForestClassifier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n_estimators</a:t>
                      </a:r>
                      <a:r>
                        <a:rPr lang="en-US" altLang="ko-KR" b="1" dirty="0"/>
                        <a:t>=100, </a:t>
                      </a:r>
                      <a:r>
                        <a:rPr lang="en-US" altLang="ko-KR" b="1" dirty="0" err="1"/>
                        <a:t>random_state</a:t>
                      </a:r>
                      <a:r>
                        <a:rPr lang="en-US" altLang="ko-KR" b="1" dirty="0"/>
                        <a:t>=42)</a:t>
                      </a:r>
                    </a:p>
                    <a:p>
                      <a:pPr latinLnBrk="1"/>
                      <a:r>
                        <a:rPr lang="en-US" altLang="ko-KR" b="1" dirty="0" err="1"/>
                        <a:t>train_and_evaluate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rf_model</a:t>
                      </a:r>
                      <a:r>
                        <a:rPr lang="en-US" altLang="ko-KR" b="1" dirty="0"/>
                        <a:t>, "</a:t>
                      </a:r>
                      <a:r>
                        <a:rPr lang="en-US" altLang="ko-KR" b="1" dirty="0" err="1"/>
                        <a:t>random_forest</a:t>
                      </a:r>
                      <a:r>
                        <a:rPr lang="en-US" altLang="ko-KR" b="1" dirty="0"/>
                        <a:t>")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 and evaluates a random forest model with 100 trees in the forest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134BC6-6B16-7BB3-4647-AC868E0AE835}"/>
              </a:ext>
            </a:extLst>
          </p:cNvPr>
          <p:cNvSpPr txBox="1"/>
          <p:nvPr/>
        </p:nvSpPr>
        <p:spPr>
          <a:xfrm>
            <a:off x="3048778" y="2551837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precision</a:t>
            </a:r>
            <a:r>
              <a:rPr lang="ko-KR" altLang="en-US" dirty="0"/>
              <a:t>    </a:t>
            </a:r>
            <a:r>
              <a:rPr lang="ko-KR" altLang="en-US" dirty="0" err="1"/>
              <a:t>recall</a:t>
            </a:r>
            <a:r>
              <a:rPr lang="ko-KR" altLang="en-US" dirty="0"/>
              <a:t>  f1-score   </a:t>
            </a:r>
            <a:r>
              <a:rPr lang="ko-KR" altLang="en-US" dirty="0" err="1"/>
              <a:t>support</a:t>
            </a:r>
            <a:r>
              <a:rPr lang="ko-KR" altLang="en-US" dirty="0"/>
              <a:t>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1.00      1.00      1.00        14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1.00      1.00      1.00        14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1.00      1.00      1.00         8    </a:t>
            </a:r>
            <a:endParaRPr lang="en-US" altLang="ko-KR" dirty="0"/>
          </a:p>
          <a:p>
            <a:r>
              <a:rPr lang="ko-KR" altLang="en-US" dirty="0" err="1"/>
              <a:t>accuracy</a:t>
            </a:r>
            <a:r>
              <a:rPr lang="ko-KR" altLang="en-US" dirty="0"/>
              <a:t>                           1.00        36   </a:t>
            </a:r>
            <a:endParaRPr lang="en-US" altLang="ko-KR" dirty="0"/>
          </a:p>
          <a:p>
            <a:r>
              <a:rPr lang="ko-KR" altLang="en-US" dirty="0" err="1"/>
              <a:t>macro</a:t>
            </a:r>
            <a:r>
              <a:rPr lang="ko-KR" altLang="en-US" dirty="0"/>
              <a:t> </a:t>
            </a:r>
            <a:r>
              <a:rPr lang="ko-KR" altLang="en-US" dirty="0" err="1"/>
              <a:t>avg</a:t>
            </a:r>
            <a:r>
              <a:rPr lang="ko-KR" altLang="en-US" dirty="0"/>
              <a:t>       1.00      1.00      1.00        36</a:t>
            </a:r>
            <a:endParaRPr lang="en-US" altLang="ko-KR" dirty="0"/>
          </a:p>
          <a:p>
            <a:r>
              <a:rPr lang="ko-KR" altLang="en-US" dirty="0" err="1"/>
              <a:t>weighted</a:t>
            </a:r>
            <a:r>
              <a:rPr lang="ko-KR" altLang="en-US" dirty="0"/>
              <a:t> </a:t>
            </a:r>
            <a:r>
              <a:rPr lang="ko-KR" altLang="en-US" dirty="0" err="1"/>
              <a:t>avg</a:t>
            </a:r>
            <a:r>
              <a:rPr lang="ko-KR" altLang="en-US" dirty="0"/>
              <a:t>       1.00      1.00      1.00        36</a:t>
            </a:r>
          </a:p>
        </p:txBody>
      </p:sp>
    </p:spTree>
    <p:extLst>
      <p:ext uri="{BB962C8B-B14F-4D97-AF65-F5344CB8AC3E}">
        <p14:creationId xmlns:p14="http://schemas.microsoft.com/office/powerpoint/2010/main" val="33201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AEA59-AC13-2A55-5D9E-2512ED2B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B7B325-5709-1A5D-820D-7905BD84CC79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Train model using a variety of algorithm(cont.)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A3EB31-AA58-5583-5D70-9058EDA24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56285"/>
              </p:ext>
            </p:extLst>
          </p:nvPr>
        </p:nvGraphicFramePr>
        <p:xfrm>
          <a:off x="998375" y="738327"/>
          <a:ext cx="9940989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40989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lr_model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LogisticRegression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random_state</a:t>
                      </a:r>
                      <a:r>
                        <a:rPr lang="en-US" altLang="ko-KR" b="1" dirty="0"/>
                        <a:t>=42, </a:t>
                      </a:r>
                      <a:r>
                        <a:rPr lang="en-US" altLang="ko-KR" b="1" dirty="0" err="1"/>
                        <a:t>max_iter</a:t>
                      </a:r>
                      <a:r>
                        <a:rPr lang="en-US" altLang="ko-KR" b="1" dirty="0"/>
                        <a:t>=1000) </a:t>
                      </a:r>
                    </a:p>
                    <a:p>
                      <a:pPr latinLnBrk="1"/>
                      <a:r>
                        <a:rPr lang="en-US" altLang="ko-KR" b="1" dirty="0" err="1"/>
                        <a:t>train_and_evaluate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lr_model</a:t>
                      </a:r>
                      <a:r>
                        <a:rPr lang="en-US" altLang="ko-KR" b="1" dirty="0"/>
                        <a:t>, "</a:t>
                      </a:r>
                      <a:r>
                        <a:rPr lang="en-US" altLang="ko-KR" b="1" dirty="0" err="1"/>
                        <a:t>logistic_regression</a:t>
                      </a:r>
                      <a:r>
                        <a:rPr lang="en-US" altLang="ko-KR" b="1" dirty="0"/>
                        <a:t>")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 and evaluates a logistic regression model setting maximum iteration is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D6A5F2-E48A-36B4-8FBE-3019F075A3BC}"/>
              </a:ext>
            </a:extLst>
          </p:cNvPr>
          <p:cNvSpPr txBox="1"/>
          <p:nvPr/>
        </p:nvSpPr>
        <p:spPr>
          <a:xfrm>
            <a:off x="3048778" y="2551837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precision</a:t>
            </a:r>
            <a:r>
              <a:rPr lang="ko-KR" altLang="en-US" dirty="0"/>
              <a:t>    </a:t>
            </a:r>
            <a:r>
              <a:rPr lang="ko-KR" altLang="en-US" dirty="0" err="1"/>
              <a:t>recall</a:t>
            </a:r>
            <a:r>
              <a:rPr lang="ko-KR" altLang="en-US" dirty="0"/>
              <a:t>  f1-score   </a:t>
            </a:r>
            <a:r>
              <a:rPr lang="ko-KR" altLang="en-US" dirty="0" err="1"/>
              <a:t>support</a:t>
            </a:r>
            <a:r>
              <a:rPr lang="ko-KR" altLang="en-US" dirty="0"/>
              <a:t>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1.00      1.00      1.00        14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1.00      1.00      1.00        14           </a:t>
            </a:r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1.00      1.00      1.00         8    </a:t>
            </a:r>
            <a:endParaRPr lang="en-US" altLang="ko-KR" dirty="0"/>
          </a:p>
          <a:p>
            <a:r>
              <a:rPr lang="ko-KR" altLang="en-US" dirty="0" err="1"/>
              <a:t>accuracy</a:t>
            </a:r>
            <a:r>
              <a:rPr lang="ko-KR" altLang="en-US" dirty="0"/>
              <a:t>                           1.00        36   </a:t>
            </a:r>
            <a:endParaRPr lang="en-US" altLang="ko-KR" dirty="0"/>
          </a:p>
          <a:p>
            <a:r>
              <a:rPr lang="ko-KR" altLang="en-US" dirty="0" err="1"/>
              <a:t>macro</a:t>
            </a:r>
            <a:r>
              <a:rPr lang="ko-KR" altLang="en-US" dirty="0"/>
              <a:t> </a:t>
            </a:r>
            <a:r>
              <a:rPr lang="ko-KR" altLang="en-US" dirty="0" err="1"/>
              <a:t>avg</a:t>
            </a:r>
            <a:r>
              <a:rPr lang="ko-KR" altLang="en-US" dirty="0"/>
              <a:t>       1.00      1.00      1.00        36</a:t>
            </a:r>
            <a:endParaRPr lang="en-US" altLang="ko-KR" dirty="0"/>
          </a:p>
          <a:p>
            <a:r>
              <a:rPr lang="ko-KR" altLang="en-US" dirty="0" err="1"/>
              <a:t>weighted</a:t>
            </a:r>
            <a:r>
              <a:rPr lang="ko-KR" altLang="en-US" dirty="0"/>
              <a:t> </a:t>
            </a:r>
            <a:r>
              <a:rPr lang="ko-KR" altLang="en-US" dirty="0" err="1"/>
              <a:t>avg</a:t>
            </a:r>
            <a:r>
              <a:rPr lang="ko-KR" altLang="en-US" dirty="0"/>
              <a:t>       1.00      1.00      1.00        36</a:t>
            </a:r>
          </a:p>
        </p:txBody>
      </p:sp>
    </p:spTree>
    <p:extLst>
      <p:ext uri="{BB962C8B-B14F-4D97-AF65-F5344CB8AC3E}">
        <p14:creationId xmlns:p14="http://schemas.microsoft.com/office/powerpoint/2010/main" val="128762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DEA7D-3CA7-C1DB-A220-98356D82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9BD078-8E85-A6F3-EF18-4286F9C5933F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Train model using a variety of algorithm(cont.)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0310F7-F590-1BFF-E17A-01FE9AD4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36771"/>
              </p:ext>
            </p:extLst>
          </p:nvPr>
        </p:nvGraphicFramePr>
        <p:xfrm>
          <a:off x="998375" y="738327"/>
          <a:ext cx="877951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951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knn_model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KNeighborsClassifier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n_neighbors</a:t>
                      </a:r>
                      <a:r>
                        <a:rPr lang="en-US" altLang="ko-KR" b="1" dirty="0"/>
                        <a:t>=5) </a:t>
                      </a:r>
                    </a:p>
                    <a:p>
                      <a:pPr latinLnBrk="1"/>
                      <a:r>
                        <a:rPr lang="en-US" altLang="ko-KR" b="1" dirty="0" err="1"/>
                        <a:t>train_and_evaluate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knn_model</a:t>
                      </a:r>
                      <a:r>
                        <a:rPr lang="en-US" altLang="ko-KR" b="1" dirty="0"/>
                        <a:t>, "</a:t>
                      </a:r>
                      <a:r>
                        <a:rPr lang="en-US" altLang="ko-KR" b="1" dirty="0" err="1"/>
                        <a:t>knn</a:t>
                      </a:r>
                      <a:r>
                        <a:rPr lang="en-US" altLang="ko-KR" b="1" dirty="0"/>
                        <a:t>")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 and evaluates a K-Nearest Neighbors model with 5 neighbors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A292B9-9F32-AA40-B104-696C30FC5E81}"/>
              </a:ext>
            </a:extLst>
          </p:cNvPr>
          <p:cNvSpPr txBox="1"/>
          <p:nvPr/>
        </p:nvSpPr>
        <p:spPr>
          <a:xfrm>
            <a:off x="3048778" y="2551837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precision    recall  f1-score   support           </a:t>
            </a:r>
          </a:p>
          <a:p>
            <a:pPr marL="342900" indent="-342900">
              <a:buAutoNum type="arabicPlain"/>
            </a:pPr>
            <a:r>
              <a:rPr lang="en-US" altLang="ko-KR" dirty="0"/>
              <a:t>0.93      1.00      0.97        14           </a:t>
            </a:r>
          </a:p>
          <a:p>
            <a:pPr marL="342900" indent="-342900">
              <a:buAutoNum type="arabicPlain"/>
            </a:pPr>
            <a:r>
              <a:rPr lang="en-US" altLang="ko-KR" dirty="0"/>
              <a:t>1.00      0.86      0.92        14           </a:t>
            </a:r>
          </a:p>
          <a:p>
            <a:pPr marL="342900" indent="-342900">
              <a:buAutoNum type="arabicPlain"/>
            </a:pPr>
            <a:r>
              <a:rPr lang="en-US" altLang="ko-KR" dirty="0"/>
              <a:t>0.89      1.00      0.94         8    </a:t>
            </a:r>
          </a:p>
          <a:p>
            <a:r>
              <a:rPr lang="en-US" altLang="ko-KR" dirty="0"/>
              <a:t>accuracy                           0.94        36   </a:t>
            </a:r>
          </a:p>
          <a:p>
            <a:r>
              <a:rPr lang="en-US" altLang="ko-KR" dirty="0"/>
              <a:t>macro avg       0.94      0.95      0.94        36</a:t>
            </a:r>
          </a:p>
          <a:p>
            <a:r>
              <a:rPr lang="en-US" altLang="ko-KR" dirty="0"/>
              <a:t>weighted avg       0.95      0.94      0.94       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00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1077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기동 백</dc:creator>
  <cp:lastModifiedBy>기동 백</cp:lastModifiedBy>
  <cp:revision>26</cp:revision>
  <dcterms:created xsi:type="dcterms:W3CDTF">2024-11-05T14:41:22Z</dcterms:created>
  <dcterms:modified xsi:type="dcterms:W3CDTF">2024-11-13T16:38:21Z</dcterms:modified>
</cp:coreProperties>
</file>