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2" r:id="rId7"/>
    <p:sldId id="271" r:id="rId8"/>
    <p:sldId id="2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동 백" initials="기백" lastIdx="2" clrIdx="0">
    <p:extLst>
      <p:ext uri="{19B8F6BF-5375-455C-9EA6-DF929625EA0E}">
        <p15:presenceInfo xmlns:p15="http://schemas.microsoft.com/office/powerpoint/2012/main" userId="cee308341aea09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D4A6B-2F8D-D240-CF2B-BC2AAFCC1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D7A1F-A892-FE57-5810-232D5AF3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E9B4D-070A-F5A8-73D2-98C673A9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77F2C-5FBB-EC6C-6C49-420C6F5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BD0493-69C6-8F0D-22A9-D8E17C4C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1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A207D-BA60-8FDA-EA4F-FBBCA46B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409792-820B-C5DB-CAFA-B72C48C41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1F422-3E35-AAFA-D499-E20C2345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0B26C-CDC4-AFE6-810A-26710A65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A16AC-CE1E-D8F3-D499-95305120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47F72-F7D9-B712-318C-EC283B85B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321ACB-83DC-1FD1-95EF-3E6967C1A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08F1D-79D7-ECD8-B725-F5755889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C6E40-9F31-1129-0743-2BED1BCC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FE320-A581-B548-C2D9-529D7F6D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72295-6381-F8B7-5BC1-153EE9F6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CF376-18C5-0BC0-F6E7-0B31D28A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A81AF-EAD9-949B-08A9-D55272D9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EF0FA-576D-6EFF-734F-2A758E72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32409-A7EF-4970-3ECC-2CFA7F5C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3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64159-61F9-E479-924B-B8EE0540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4EDA1A-EBC3-B9BC-B380-A44E6AAB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EBFC7-3AFC-8832-44B2-A5BEFC6D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D95A9-A1FA-C792-2C8C-4D994E7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5C66E-54C8-4D29-0971-637D2EBB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4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3BCE-D75D-4E63-8087-A4535E6D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7AF77-44F0-1880-2769-AE0058EB1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006CF-AD76-9041-41DD-2C257206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90A97-8BA9-0D2E-7249-E57F003B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9F704-D757-FC4C-067D-92232FD4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0D07D-0FB1-F300-CF22-52A34057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FC1D6-0C17-C7CC-45C9-42D105A2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2B931-1D46-CF9D-894B-FF63F182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9685A-E13C-DD64-298A-C67F87BF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9F8E16-7B9B-F6D7-BD86-05431E035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049DB-7236-B499-EBC4-337A43449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82E3F3-631F-32FD-FCA6-3A524FA1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0949E-BDAB-4FCE-5754-4A125567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D623C9-39F5-D776-F4A8-2BF5C0A8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3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F4DFE-3CFC-C236-F128-CB52079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239F3-AD24-E86D-ADE3-8B1B5A30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51A153-E8B9-F6AE-2755-122BC9ED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A46C97-47D2-BF5C-DD33-D25A9934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148267-0E95-774A-E408-9AA12B46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91D849-55CB-B0F1-355E-189D614E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799DC-1A2C-D810-0129-7184DEF7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0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C1540-18AF-0C11-95E7-EEDCCA1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40261-7517-2687-7430-39682637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A9886-061F-974F-6AF5-1581CD84E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4E498-0D4F-C6C4-4A83-C379C6C4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BE4663-2EA5-823C-4B7D-C280350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2BC18D-66C9-4B72-FBE3-40723C31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13764-B0A9-CB56-0B3C-E3F15563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F1880D-75D7-383E-059C-FA87B56EB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E0D66-5C5E-2033-6F9F-7725DB8F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516EA-0025-C92B-78D3-34FF1AD0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62629-A6F4-BB21-DF97-1E12931C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B0565-9027-2A45-1CB2-598D9104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8C2FFF-9F0E-B033-5A18-872793EB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4879B-9211-9BD5-F624-0D925A55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54FC9-54FB-553D-D841-DCDE8E3F0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DADB-0860-4533-BFE5-8DAE41831876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C4F7C-DBCD-9330-5EAF-F0A45D9F7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275B7-CD3E-1E19-8AD5-17BC70042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6993B-273E-42AB-8FC1-C2BF9E333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2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4F65CB-F67D-A567-79C0-5391EF480D6F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code analysis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01A1137-7912-2841-93EB-9E551497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12925"/>
              </p:ext>
            </p:extLst>
          </p:nvPr>
        </p:nvGraphicFramePr>
        <p:xfrm>
          <a:off x="998375" y="738327"/>
          <a:ext cx="104710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102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import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4C12FCEF-5FFC-0623-0F9A-4C852E7C7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90" y="363894"/>
            <a:ext cx="6234988" cy="4232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25B3EE-7488-DDE5-4AC7-72B38358B914}"/>
              </a:ext>
            </a:extLst>
          </p:cNvPr>
          <p:cNvSpPr txBox="1"/>
          <p:nvPr/>
        </p:nvSpPr>
        <p:spPr>
          <a:xfrm>
            <a:off x="1324946" y="4702630"/>
            <a:ext cx="503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Counter is used to count the number of </a:t>
            </a:r>
            <a:r>
              <a:rPr lang="en-US" altLang="ko-KR" dirty="0" err="1"/>
              <a:t>datas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25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7BADB-AB8B-EA57-75E4-70DF5116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75E2E2-D742-3855-CDCD-6EB181EA7A73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code analysis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BC5049-C6B8-4CF8-CC76-AB74DFFE0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929"/>
              </p:ext>
            </p:extLst>
          </p:nvPr>
        </p:nvGraphicFramePr>
        <p:xfrm>
          <a:off x="998375" y="738327"/>
          <a:ext cx="104710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102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6E7B252-E3A0-BA8B-F146-B5A9E9C0A991}"/>
              </a:ext>
            </a:extLst>
          </p:cNvPr>
          <p:cNvSpPr txBox="1"/>
          <p:nvPr/>
        </p:nvSpPr>
        <p:spPr>
          <a:xfrm>
            <a:off x="1296954" y="3979119"/>
            <a:ext cx="8985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Knn</a:t>
            </a:r>
            <a:r>
              <a:rPr lang="en-US" altLang="ko-KR" dirty="0"/>
              <a:t> class consist of 3 functions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Initialization : initialize variables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fit : initialize this class with labeled training data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Predict : using trained model, we predict category to be belongs from new data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9FA472-66AA-0F48-3CD0-44B292836174}"/>
              </a:ext>
            </a:extLst>
          </p:cNvPr>
          <p:cNvSpPr/>
          <p:nvPr/>
        </p:nvSpPr>
        <p:spPr>
          <a:xfrm>
            <a:off x="3917302" y="1754156"/>
            <a:ext cx="4357396" cy="5131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initialization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47B05BE-8590-682A-F0A9-03779F0A018F}"/>
              </a:ext>
            </a:extLst>
          </p:cNvPr>
          <p:cNvSpPr/>
          <p:nvPr/>
        </p:nvSpPr>
        <p:spPr>
          <a:xfrm>
            <a:off x="3917302" y="2365698"/>
            <a:ext cx="4357396" cy="5131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A39B90-B5E7-51D3-B00F-C42CF171D2DB}"/>
              </a:ext>
            </a:extLst>
          </p:cNvPr>
          <p:cNvSpPr/>
          <p:nvPr/>
        </p:nvSpPr>
        <p:spPr>
          <a:xfrm>
            <a:off x="3917302" y="2971801"/>
            <a:ext cx="4357396" cy="5131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predict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93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7C76B-C22E-D186-8172-A2C449AF6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D4AFBC8-E4B7-DE9C-4A06-208E61654002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code analysis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BA2B4C5-48AE-19E9-8946-C174EF05B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325174"/>
              </p:ext>
            </p:extLst>
          </p:nvPr>
        </p:nvGraphicFramePr>
        <p:xfrm>
          <a:off x="998375" y="738327"/>
          <a:ext cx="104710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102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65FCE86-2284-89E0-6533-0B0DE7BBE0B3}"/>
              </a:ext>
            </a:extLst>
          </p:cNvPr>
          <p:cNvSpPr txBox="1"/>
          <p:nvPr/>
        </p:nvSpPr>
        <p:spPr>
          <a:xfrm>
            <a:off x="1324946" y="4702630"/>
            <a:ext cx="728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Take the number of neighbors as parameter and initialize variables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8491F7-86CA-72B9-85B9-6AFE556B1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3" y="233848"/>
            <a:ext cx="72009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1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BB5CE-FB17-7EEC-95FB-48D50BED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8EBF5B-18B0-3072-16CC-512F2380D999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code analysis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FF5AF54-BF6A-9183-7134-F87CC4019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10248"/>
              </p:ext>
            </p:extLst>
          </p:nvPr>
        </p:nvGraphicFramePr>
        <p:xfrm>
          <a:off x="998375" y="738327"/>
          <a:ext cx="104710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102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8A86756-B654-AC0E-C766-2E45171C026B}"/>
              </a:ext>
            </a:extLst>
          </p:cNvPr>
          <p:cNvSpPr txBox="1"/>
          <p:nvPr/>
        </p:nvSpPr>
        <p:spPr>
          <a:xfrm>
            <a:off x="1324946" y="4702630"/>
            <a:ext cx="589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X,Y are the feature of samples and </a:t>
            </a:r>
            <a:r>
              <a:rPr lang="en-US" altLang="ko-KR" dirty="0" err="1"/>
              <a:t>labels,respectively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2084F3-653A-0A15-7E65-AB9A8FC23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63" y="193218"/>
            <a:ext cx="67056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D51FB-01E1-1DCB-3030-BF9587501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B44E26-AD35-3DD9-1A2C-D914BB9019B8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code analysis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B3BAE2-E71F-FD06-FEE8-C9E871467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18661"/>
              </p:ext>
            </p:extLst>
          </p:nvPr>
        </p:nvGraphicFramePr>
        <p:xfrm>
          <a:off x="998375" y="738327"/>
          <a:ext cx="1047102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7102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predict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F13D27F-8CE8-8CEA-6053-64389B93B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74" y="253083"/>
            <a:ext cx="8808098" cy="4933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822B41-225A-3D33-E137-574BA833CA3A}"/>
              </a:ext>
            </a:extLst>
          </p:cNvPr>
          <p:cNvSpPr txBox="1"/>
          <p:nvPr/>
        </p:nvSpPr>
        <p:spPr>
          <a:xfrm>
            <a:off x="850966" y="4817248"/>
            <a:ext cx="11533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Calculate the distance between test data and each training sample and sort them in ascending order in</a:t>
            </a:r>
          </a:p>
          <a:p>
            <a:r>
              <a:rPr lang="en-US" altLang="ko-KR" dirty="0"/>
              <a:t>order to find closer neighbors. And then, extracts the labels of nearest neighbors from training set and find</a:t>
            </a:r>
          </a:p>
          <a:p>
            <a:r>
              <a:rPr lang="en-US" altLang="ko-KR" dirty="0"/>
              <a:t>most frequent one. Finally assign it to current test 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3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4FF24-C6E8-F34C-43E4-CC3B1A1C0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F59E4A-1CE8-E5C1-1B91-2347D6FD57F6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2.Result(</a:t>
            </a:r>
            <a:r>
              <a:rPr lang="en-US" altLang="ko-KR" sz="2400" b="1" dirty="0" err="1"/>
              <a:t>PyClassificationToolbox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6D5724E-5FE2-D5F2-01D4-61C7A154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161645"/>
              </p:ext>
            </p:extLst>
          </p:nvPr>
        </p:nvGraphicFramePr>
        <p:xfrm>
          <a:off x="998375" y="738327"/>
          <a:ext cx="877951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951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KNN(2 classes)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b="0" dirty="0"/>
                        <a:t>It seperate classes quite well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004CAD1-6E82-E98D-BD89-5B5AA5862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08" y="1567624"/>
            <a:ext cx="801164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7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83E5-F58A-3944-31A8-F54E5773C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416C09-DCA4-D6E5-7DDB-C834E5FEF4B1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Result	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234270F-7102-6EBA-E004-B12D3332C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30958"/>
              </p:ext>
            </p:extLst>
          </p:nvPr>
        </p:nvGraphicFramePr>
        <p:xfrm>
          <a:off x="998375" y="738327"/>
          <a:ext cx="877951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951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KNN(4 classes)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b="0" dirty="0"/>
                        <a:t>Even though I add some classes and data, it almost perfectly reflect on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1CF67CA-3A80-A40F-0994-4573D84C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71" y="1966906"/>
            <a:ext cx="8002117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4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669D4-DF89-7DDD-F42E-B8785A38E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53B7D6-3340-0E20-2EA5-68684349CAC5}"/>
              </a:ext>
            </a:extLst>
          </p:cNvPr>
          <p:cNvSpPr txBox="1"/>
          <p:nvPr/>
        </p:nvSpPr>
        <p:spPr>
          <a:xfrm>
            <a:off x="998375" y="363894"/>
            <a:ext cx="96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limitation	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01B6CED-BD0D-31BE-71FE-517D75F0E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97789"/>
              </p:ext>
            </p:extLst>
          </p:nvPr>
        </p:nvGraphicFramePr>
        <p:xfrm>
          <a:off x="998375" y="738327"/>
          <a:ext cx="8779510" cy="2021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79510">
                  <a:extLst>
                    <a:ext uri="{9D8B030D-6E8A-4147-A177-3AD203B41FA5}">
                      <a16:colId xmlns:a16="http://schemas.microsoft.com/office/drawing/2014/main" val="2833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KNN(4 classes)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8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b="0" dirty="0"/>
                        <a:t>But we have to keep all of data in memory and also calculate all of data each other, which require complex and slow computation in high dimension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b="0" dirty="0"/>
                        <a:t>Dependiong of k size, it can be too sensitive for small k, and low generalization for too large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6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da-DK" altLang="ko-KR" b="0"/>
                        <a:t>That is not learning algorithm</a:t>
                      </a:r>
                      <a:endParaRPr lang="da-DK" alt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61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96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245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기동 백</dc:creator>
  <cp:lastModifiedBy>기동 백</cp:lastModifiedBy>
  <cp:revision>30</cp:revision>
  <dcterms:created xsi:type="dcterms:W3CDTF">2024-11-05T14:41:22Z</dcterms:created>
  <dcterms:modified xsi:type="dcterms:W3CDTF">2024-11-16T10:14:52Z</dcterms:modified>
</cp:coreProperties>
</file>