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3" r:id="rId10"/>
    <p:sldId id="274" r:id="rId11"/>
    <p:sldId id="271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2" d="100"/>
          <a:sy n="102" d="100"/>
        </p:scale>
        <p:origin x="1092" y="11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미니 프로젝트 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Store</a:t>
            </a:r>
          </a:p>
          <a:p>
            <a:pPr>
              <a:defRPr/>
            </a:pPr>
            <a:r>
              <a:rPr lang="ko-KR" altLang="en-US" dirty="0" err="1"/>
              <a:t>오동수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제품삭제 전</a:t>
            </a:r>
            <a:endParaRPr lang="en-US" altLang="ko-KR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D33DA6-C098-4807-B6DF-21080E43C87C}"/>
              </a:ext>
            </a:extLst>
          </p:cNvPr>
          <p:cNvSpPr/>
          <p:nvPr/>
        </p:nvSpPr>
        <p:spPr>
          <a:xfrm>
            <a:off x="1508289" y="3429000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제품삭제 중</a:t>
            </a:r>
            <a:endParaRPr lang="en-US" altLang="ko-KR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29E173-FF1C-483C-B68A-EBF917B25ECE}"/>
              </a:ext>
            </a:extLst>
          </p:cNvPr>
          <p:cNvSpPr/>
          <p:nvPr/>
        </p:nvSpPr>
        <p:spPr>
          <a:xfrm>
            <a:off x="6955104" y="1192491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제품삭제 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E0ADD-8468-4CF7-B55D-85FD831BA8AE}"/>
              </a:ext>
            </a:extLst>
          </p:cNvPr>
          <p:cNvCxnSpPr>
            <a:cxnSpLocks/>
          </p:cNvCxnSpPr>
          <p:nvPr/>
        </p:nvCxnSpPr>
        <p:spPr>
          <a:xfrm>
            <a:off x="3063711" y="2873052"/>
            <a:ext cx="586055" cy="1178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CFFC09-A291-4ED1-85C3-B96807AD5BB0}"/>
              </a:ext>
            </a:extLst>
          </p:cNvPr>
          <p:cNvCxnSpPr>
            <a:cxnSpLocks/>
          </p:cNvCxnSpPr>
          <p:nvPr/>
        </p:nvCxnSpPr>
        <p:spPr>
          <a:xfrm flipV="1">
            <a:off x="5400462" y="4210373"/>
            <a:ext cx="1252114" cy="12301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1194F6A-CE9D-4343-8120-87E39B572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032939"/>
            <a:ext cx="2998593" cy="154458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2FAFA16-96D5-4015-9E03-2D8E41D60CE3}"/>
              </a:ext>
            </a:extLst>
          </p:cNvPr>
          <p:cNvSpPr/>
          <p:nvPr/>
        </p:nvSpPr>
        <p:spPr>
          <a:xfrm>
            <a:off x="1330451" y="1544628"/>
            <a:ext cx="790581" cy="636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899AE8-0C58-476B-ABE1-4690187A1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9" y="4413585"/>
            <a:ext cx="3323504" cy="17995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517D5D-09D0-4550-80D8-EAAA3834DE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04" y="2102177"/>
            <a:ext cx="3975929" cy="21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6A6EED-2DCB-442D-B6A5-06A7BD9C0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989815"/>
            <a:ext cx="4314936" cy="2335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A6C1DF-0857-4DE9-883E-C0711DCE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34" y="989815"/>
            <a:ext cx="3982994" cy="1300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59F258-A43F-411F-989A-1B6E6D61F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20" y="3650813"/>
            <a:ext cx="4122901" cy="29862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F78239-F03D-4560-B291-18420856E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38" y="5191748"/>
            <a:ext cx="5861508" cy="140617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67991E-9DD8-4651-85B1-65C7600AAEB6}"/>
              </a:ext>
            </a:extLst>
          </p:cNvPr>
          <p:cNvCxnSpPr>
            <a:cxnSpLocks/>
          </p:cNvCxnSpPr>
          <p:nvPr/>
        </p:nvCxnSpPr>
        <p:spPr>
          <a:xfrm>
            <a:off x="4905081" y="2780907"/>
            <a:ext cx="1608841" cy="19136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BD42808-4D14-46BF-8B33-B2A989478B82}"/>
              </a:ext>
            </a:extLst>
          </p:cNvPr>
          <p:cNvSpPr/>
          <p:nvPr/>
        </p:nvSpPr>
        <p:spPr>
          <a:xfrm>
            <a:off x="7286920" y="2821816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회원수정 완료</a:t>
            </a:r>
          </a:p>
        </p:txBody>
      </p:sp>
    </p:spTree>
    <p:extLst>
      <p:ext uri="{BB962C8B-B14F-4D97-AF65-F5344CB8AC3E}">
        <p14:creationId xmlns:p14="http://schemas.microsoft.com/office/powerpoint/2010/main" val="5646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A6C1DF-0857-4DE9-883E-C0711DCE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31" y="1065229"/>
            <a:ext cx="5206318" cy="130089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67991E-9DD8-4651-85B1-65C7600AAEB6}"/>
              </a:ext>
            </a:extLst>
          </p:cNvPr>
          <p:cNvCxnSpPr>
            <a:cxnSpLocks/>
          </p:cNvCxnSpPr>
          <p:nvPr/>
        </p:nvCxnSpPr>
        <p:spPr>
          <a:xfrm>
            <a:off x="4984319" y="3110845"/>
            <a:ext cx="1608841" cy="19136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FAE996-89B1-4688-B519-652CC59A7D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133855"/>
            <a:ext cx="4119512" cy="21523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C6F464-78FE-476F-B810-B3B42F9381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6" y="4308440"/>
            <a:ext cx="4084948" cy="22894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210BFA-F6DC-4397-8446-D1F02EF61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76" y="5453179"/>
            <a:ext cx="5206318" cy="111658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E7F190-A8C7-4E0F-91CE-D30FA4FB7C6C}"/>
              </a:ext>
            </a:extLst>
          </p:cNvPr>
          <p:cNvSpPr/>
          <p:nvPr/>
        </p:nvSpPr>
        <p:spPr>
          <a:xfrm>
            <a:off x="7654566" y="35279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회원탈퇴 완료</a:t>
            </a:r>
          </a:p>
        </p:txBody>
      </p:sp>
    </p:spTree>
    <p:extLst>
      <p:ext uri="{BB962C8B-B14F-4D97-AF65-F5344CB8AC3E}">
        <p14:creationId xmlns:p14="http://schemas.microsoft.com/office/powerpoint/2010/main" val="14201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B21575-A0A6-4EBB-939B-9CBDC4DF444E}"/>
              </a:ext>
            </a:extLst>
          </p:cNvPr>
          <p:cNvSpPr/>
          <p:nvPr/>
        </p:nvSpPr>
        <p:spPr>
          <a:xfrm>
            <a:off x="367646" y="1544061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20728-2073-4496-AD8B-4C9B56A21257}"/>
              </a:ext>
            </a:extLst>
          </p:cNvPr>
          <p:cNvSpPr txBox="1"/>
          <p:nvPr/>
        </p:nvSpPr>
        <p:spPr>
          <a:xfrm>
            <a:off x="79410" y="91552"/>
            <a:ext cx="3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개요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DEB774-2C63-404D-ACA5-0AB31B65D3FD}"/>
              </a:ext>
            </a:extLst>
          </p:cNvPr>
          <p:cNvSpPr/>
          <p:nvPr/>
        </p:nvSpPr>
        <p:spPr>
          <a:xfrm>
            <a:off x="373156" y="368059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6C988-8740-4640-A7B7-52D3B0E83C3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079370" y="2156803"/>
            <a:ext cx="5510" cy="1523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6F6128-112F-467D-B24B-FD41EBBEA8F0}"/>
              </a:ext>
            </a:extLst>
          </p:cNvPr>
          <p:cNvSpPr/>
          <p:nvPr/>
        </p:nvSpPr>
        <p:spPr>
          <a:xfrm>
            <a:off x="367646" y="58059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E508BA-AD80-4815-A858-4F86D4AF45C4}"/>
              </a:ext>
            </a:extLst>
          </p:cNvPr>
          <p:cNvCxnSpPr/>
          <p:nvPr/>
        </p:nvCxnSpPr>
        <p:spPr>
          <a:xfrm>
            <a:off x="1079370" y="1193334"/>
            <a:ext cx="0" cy="350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233C7F2-4402-461E-B5B8-C847029CFD5C}"/>
              </a:ext>
            </a:extLst>
          </p:cNvPr>
          <p:cNvSpPr/>
          <p:nvPr/>
        </p:nvSpPr>
        <p:spPr>
          <a:xfrm>
            <a:off x="2332337" y="58059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제품목록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422116-DFBC-47EE-847B-128D2A215385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1791094" y="886963"/>
            <a:ext cx="541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9DCE0B-8E2D-42FD-B3B8-BA0890ED6909}"/>
              </a:ext>
            </a:extLst>
          </p:cNvPr>
          <p:cNvSpPr/>
          <p:nvPr/>
        </p:nvSpPr>
        <p:spPr>
          <a:xfrm>
            <a:off x="4303175" y="58059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상세정보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32E862-3F5D-4999-B2BA-C679FF3E3E00}"/>
              </a:ext>
            </a:extLst>
          </p:cNvPr>
          <p:cNvCxnSpPr>
            <a:endCxn id="20" idx="1"/>
          </p:cNvCxnSpPr>
          <p:nvPr/>
        </p:nvCxnSpPr>
        <p:spPr>
          <a:xfrm>
            <a:off x="3761932" y="886963"/>
            <a:ext cx="541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F49E340-D0CC-4E18-9865-76096083CCC8}"/>
              </a:ext>
            </a:extLst>
          </p:cNvPr>
          <p:cNvSpPr/>
          <p:nvPr/>
        </p:nvSpPr>
        <p:spPr>
          <a:xfrm>
            <a:off x="2332337" y="154646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일반사용자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로그인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D71968E-3E3C-4A48-8E27-A4063A3E0EDE}"/>
              </a:ext>
            </a:extLst>
          </p:cNvPr>
          <p:cNvCxnSpPr>
            <a:cxnSpLocks/>
          </p:cNvCxnSpPr>
          <p:nvPr/>
        </p:nvCxnSpPr>
        <p:spPr>
          <a:xfrm flipV="1">
            <a:off x="1755512" y="2119814"/>
            <a:ext cx="533005" cy="153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DFB558-BE40-4CDD-B72D-62775D127E3A}"/>
              </a:ext>
            </a:extLst>
          </p:cNvPr>
          <p:cNvSpPr/>
          <p:nvPr/>
        </p:nvSpPr>
        <p:spPr>
          <a:xfrm>
            <a:off x="4291518" y="154646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제품목록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8129918-CEAE-45A4-917B-A1AEB5FE11DC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755785" y="1852833"/>
            <a:ext cx="535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1F84C20-C547-493D-95C8-9495D898807A}"/>
              </a:ext>
            </a:extLst>
          </p:cNvPr>
          <p:cNvSpPr/>
          <p:nvPr/>
        </p:nvSpPr>
        <p:spPr>
          <a:xfrm>
            <a:off x="6310814" y="1544061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상세정보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FCF93C-A1C9-45F5-8E25-D4B04D14D51E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5714966" y="1850432"/>
            <a:ext cx="595848" cy="2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9E308DC-B969-4B1E-AA62-58CE7EB58A2C}"/>
              </a:ext>
            </a:extLst>
          </p:cNvPr>
          <p:cNvSpPr/>
          <p:nvPr/>
        </p:nvSpPr>
        <p:spPr>
          <a:xfrm>
            <a:off x="8164652" y="154646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3F3249-C744-4208-9B64-0AD083B61DBF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7734262" y="1850432"/>
            <a:ext cx="430390" cy="2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9BFF57F-3E6F-4A4A-9FAD-9CC33974B379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9588100" y="1852833"/>
            <a:ext cx="5307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7DFF39-5BFB-4BC8-94CE-F73AD18BC6FB}"/>
              </a:ext>
            </a:extLst>
          </p:cNvPr>
          <p:cNvSpPr/>
          <p:nvPr/>
        </p:nvSpPr>
        <p:spPr>
          <a:xfrm>
            <a:off x="10118810" y="154646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CC76A9-4983-49CD-B5D8-772720095DA2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10830534" y="2159204"/>
            <a:ext cx="0" cy="376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5F7676F-1EC4-45F6-AEFD-D6F0A875665C}"/>
              </a:ext>
            </a:extLst>
          </p:cNvPr>
          <p:cNvSpPr/>
          <p:nvPr/>
        </p:nvSpPr>
        <p:spPr>
          <a:xfrm>
            <a:off x="10118810" y="2535993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0FE4B3-24B1-49A9-990A-55EA67F7B3BE}"/>
              </a:ext>
            </a:extLst>
          </p:cNvPr>
          <p:cNvSpPr/>
          <p:nvPr/>
        </p:nvSpPr>
        <p:spPr>
          <a:xfrm>
            <a:off x="10118810" y="3531180"/>
            <a:ext cx="1423448" cy="659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주문완료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6A06D4-8014-48D4-8B31-662E77113A7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0830534" y="3148735"/>
            <a:ext cx="0" cy="382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5888D7D-A200-46E0-A95E-C6AE9E36C514}"/>
              </a:ext>
            </a:extLst>
          </p:cNvPr>
          <p:cNvSpPr/>
          <p:nvPr/>
        </p:nvSpPr>
        <p:spPr>
          <a:xfrm>
            <a:off x="363515" y="5837519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EE039E-6BE5-4DF1-9BE6-B8BBC250F75C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1075239" y="4293334"/>
            <a:ext cx="9641" cy="1544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9C829E9-3933-4DE1-9C27-A490FFC21E9B}"/>
              </a:ext>
            </a:extLst>
          </p:cNvPr>
          <p:cNvSpPr/>
          <p:nvPr/>
        </p:nvSpPr>
        <p:spPr>
          <a:xfrm>
            <a:off x="2341764" y="5815018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회원편집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EEF047-7F2C-4063-A5BB-624F3FF38A51}"/>
              </a:ext>
            </a:extLst>
          </p:cNvPr>
          <p:cNvCxnSpPr>
            <a:cxnSpLocks/>
          </p:cNvCxnSpPr>
          <p:nvPr/>
        </p:nvCxnSpPr>
        <p:spPr>
          <a:xfrm>
            <a:off x="1786963" y="4293334"/>
            <a:ext cx="623836" cy="1521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F70D816-1B95-434C-9624-DA7A35F2AD8E}"/>
              </a:ext>
            </a:extLst>
          </p:cNvPr>
          <p:cNvSpPr/>
          <p:nvPr/>
        </p:nvSpPr>
        <p:spPr>
          <a:xfrm>
            <a:off x="4303175" y="5809623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회원수정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827EEA3-3653-4C0C-B7C2-25D5D2F932A1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 flipV="1">
            <a:off x="3765212" y="6115994"/>
            <a:ext cx="537963" cy="5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E7A62AC-8C2E-4780-ACC8-97B68DC6011E}"/>
              </a:ext>
            </a:extLst>
          </p:cNvPr>
          <p:cNvSpPr/>
          <p:nvPr/>
        </p:nvSpPr>
        <p:spPr>
          <a:xfrm>
            <a:off x="4291518" y="4871649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7A5EBF7-1648-4FAD-9C0D-B777442A901E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765212" y="5189271"/>
            <a:ext cx="506154" cy="932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E24DDB9B-BFE1-4042-87F2-4588F63A02FF}"/>
              </a:ext>
            </a:extLst>
          </p:cNvPr>
          <p:cNvSpPr/>
          <p:nvPr/>
        </p:nvSpPr>
        <p:spPr>
          <a:xfrm>
            <a:off x="4271366" y="3680740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로그인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50CB0E4-419B-412C-825F-4FCC9107BFE6}"/>
              </a:ext>
            </a:extLst>
          </p:cNvPr>
          <p:cNvCxnSpPr>
            <a:cxnSpLocks/>
            <a:stCxn id="8" idx="3"/>
            <a:endCxn id="155" idx="1"/>
          </p:cNvCxnSpPr>
          <p:nvPr/>
        </p:nvCxnSpPr>
        <p:spPr>
          <a:xfrm>
            <a:off x="1796604" y="3986963"/>
            <a:ext cx="2474762" cy="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E9DB7F6-2CC0-469E-ADF3-9D629F5F08CA}"/>
              </a:ext>
            </a:extLst>
          </p:cNvPr>
          <p:cNvSpPr/>
          <p:nvPr/>
        </p:nvSpPr>
        <p:spPr>
          <a:xfrm>
            <a:off x="6303640" y="4854839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제품삭제</a:t>
            </a:r>
            <a:endParaRPr lang="en-US" altLang="ko-KR" dirty="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9D3533F9-825B-4EF1-AB4A-4B1F578219F2}"/>
              </a:ext>
            </a:extLst>
          </p:cNvPr>
          <p:cNvCxnSpPr>
            <a:cxnSpLocks/>
          </p:cNvCxnSpPr>
          <p:nvPr/>
        </p:nvCxnSpPr>
        <p:spPr>
          <a:xfrm>
            <a:off x="5694814" y="4293482"/>
            <a:ext cx="546458" cy="75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1050714E-8B57-43CE-BE7D-44019F45B69E}"/>
              </a:ext>
            </a:extLst>
          </p:cNvPr>
          <p:cNvCxnSpPr>
            <a:cxnSpLocks/>
            <a:stCxn id="155" idx="3"/>
            <a:endCxn id="173" idx="1"/>
          </p:cNvCxnSpPr>
          <p:nvPr/>
        </p:nvCxnSpPr>
        <p:spPr>
          <a:xfrm flipV="1">
            <a:off x="5694814" y="3981716"/>
            <a:ext cx="608826" cy="5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A7E63A95-2520-44F1-AC81-4ED9EEAB5CEA}"/>
              </a:ext>
            </a:extLst>
          </p:cNvPr>
          <p:cNvSpPr/>
          <p:nvPr/>
        </p:nvSpPr>
        <p:spPr>
          <a:xfrm>
            <a:off x="6303640" y="2569914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제품등록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B598791-B722-49FF-AFCE-59D03A994084}"/>
              </a:ext>
            </a:extLst>
          </p:cNvPr>
          <p:cNvSpPr/>
          <p:nvPr/>
        </p:nvSpPr>
        <p:spPr>
          <a:xfrm>
            <a:off x="6303640" y="3675345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제품수정</a:t>
            </a:r>
            <a:endParaRPr lang="en-US" altLang="ko-KR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DC1EB953-1CD2-4E51-B995-22B3F06856A8}"/>
              </a:ext>
            </a:extLst>
          </p:cNvPr>
          <p:cNvCxnSpPr>
            <a:cxnSpLocks/>
          </p:cNvCxnSpPr>
          <p:nvPr/>
        </p:nvCxnSpPr>
        <p:spPr>
          <a:xfrm flipV="1">
            <a:off x="5714966" y="2996796"/>
            <a:ext cx="545208" cy="678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79EDE0-8ADD-43D0-A358-57D70DB5F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008668"/>
            <a:ext cx="3572757" cy="24526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EB0034-9E09-4DC2-8D50-649FF79EA0BC}"/>
              </a:ext>
            </a:extLst>
          </p:cNvPr>
          <p:cNvSpPr/>
          <p:nvPr/>
        </p:nvSpPr>
        <p:spPr>
          <a:xfrm>
            <a:off x="4268466" y="3560977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제품목록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CEAA6C-2FB2-4EBE-B5E0-A720A432E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38" y="4336332"/>
            <a:ext cx="4262699" cy="22812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DD7ABF-C1D4-4ED7-A0BF-683A46A89A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09" y="1124632"/>
            <a:ext cx="2853797" cy="307972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B155B6-9BDD-421A-9A60-FCFE19DF71E6}"/>
              </a:ext>
            </a:extLst>
          </p:cNvPr>
          <p:cNvSpPr/>
          <p:nvPr/>
        </p:nvSpPr>
        <p:spPr>
          <a:xfrm>
            <a:off x="8922309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상세정보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0C93B4-1382-4936-BEB8-834404BE0A23}"/>
              </a:ext>
            </a:extLst>
          </p:cNvPr>
          <p:cNvCxnSpPr/>
          <p:nvPr/>
        </p:nvCxnSpPr>
        <p:spPr>
          <a:xfrm>
            <a:off x="2931736" y="3461293"/>
            <a:ext cx="1140643" cy="1233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1726AB-FC91-4250-AB07-5F0AEAD7C9C5}"/>
              </a:ext>
            </a:extLst>
          </p:cNvPr>
          <p:cNvCxnSpPr/>
          <p:nvPr/>
        </p:nvCxnSpPr>
        <p:spPr>
          <a:xfrm flipV="1">
            <a:off x="7286920" y="2771480"/>
            <a:ext cx="1423447" cy="13197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7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9E95B4-AD43-4256-8227-CEBAFCA41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074485"/>
            <a:ext cx="3676453" cy="2054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9F5048-4A7B-4E1F-B545-9992B0D3D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45" y="1074485"/>
            <a:ext cx="5178212" cy="1704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9BEA8B-902C-4906-8B85-10C24E758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7" y="4078541"/>
            <a:ext cx="3087868" cy="2449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5FB6A9-F612-4FC0-BF4F-812970B77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27" y="4078541"/>
            <a:ext cx="5178213" cy="19335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3DAF03-84B2-4C69-9526-804819709A71}"/>
              </a:ext>
            </a:extLst>
          </p:cNvPr>
          <p:cNvCxnSpPr>
            <a:cxnSpLocks/>
          </p:cNvCxnSpPr>
          <p:nvPr/>
        </p:nvCxnSpPr>
        <p:spPr>
          <a:xfrm>
            <a:off x="4277708" y="2902124"/>
            <a:ext cx="1543934" cy="10537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382243-73F0-490A-B7D3-66E3111D19B6}"/>
              </a:ext>
            </a:extLst>
          </p:cNvPr>
          <p:cNvSpPr/>
          <p:nvPr/>
        </p:nvSpPr>
        <p:spPr>
          <a:xfrm>
            <a:off x="1800377" y="4078541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 완료</a:t>
            </a:r>
          </a:p>
        </p:txBody>
      </p:sp>
    </p:spTree>
    <p:extLst>
      <p:ext uri="{BB962C8B-B14F-4D97-AF65-F5344CB8AC3E}">
        <p14:creationId xmlns:p14="http://schemas.microsoft.com/office/powerpoint/2010/main" val="361013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B399C8-F6E2-4174-AAA0-39D538D85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113606"/>
            <a:ext cx="4443167" cy="23153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6898A3-678A-4DB3-BCD7-E645CCAEF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65" y="4032349"/>
            <a:ext cx="4807670" cy="273138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D843DD-599D-4302-A380-756A5209F155}"/>
              </a:ext>
            </a:extLst>
          </p:cNvPr>
          <p:cNvCxnSpPr>
            <a:cxnSpLocks/>
          </p:cNvCxnSpPr>
          <p:nvPr/>
        </p:nvCxnSpPr>
        <p:spPr>
          <a:xfrm>
            <a:off x="2328421" y="3610466"/>
            <a:ext cx="1055802" cy="1018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DFA0EC-9E6F-4DF2-94A9-39D2547D91FA}"/>
              </a:ext>
            </a:extLst>
          </p:cNvPr>
          <p:cNvCxnSpPr>
            <a:cxnSpLocks/>
          </p:cNvCxnSpPr>
          <p:nvPr/>
        </p:nvCxnSpPr>
        <p:spPr>
          <a:xfrm flipV="1">
            <a:off x="8958606" y="3702378"/>
            <a:ext cx="666161" cy="107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FB48D2B-7FB5-4A90-A5EA-B4779D0F5A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40" y="1286247"/>
            <a:ext cx="4006392" cy="217807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F0DB44-BF6A-407F-AC4F-175BF1197AAB}"/>
              </a:ext>
            </a:extLst>
          </p:cNvPr>
          <p:cNvSpPr/>
          <p:nvPr/>
        </p:nvSpPr>
        <p:spPr>
          <a:xfrm>
            <a:off x="7786540" y="495751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DFF2EA-1E64-4747-A547-7A4A071AC983}"/>
              </a:ext>
            </a:extLst>
          </p:cNvPr>
          <p:cNvSpPr/>
          <p:nvPr/>
        </p:nvSpPr>
        <p:spPr>
          <a:xfrm>
            <a:off x="2114746" y="5770377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 </a:t>
            </a:r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231D18-D554-4628-A214-3E865FCE9023}"/>
              </a:ext>
            </a:extLst>
          </p:cNvPr>
          <p:cNvSpPr/>
          <p:nvPr/>
        </p:nvSpPr>
        <p:spPr>
          <a:xfrm>
            <a:off x="3692165" y="4240884"/>
            <a:ext cx="577891" cy="368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4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93A70C-4C03-47B0-8415-A36AE7D69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112363"/>
            <a:ext cx="2941161" cy="18382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A507E5-76BA-425C-80D0-2F4831469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57" y="4160504"/>
            <a:ext cx="2057071" cy="236455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F958575-8B11-4ADF-856C-2A391DFE36C0}"/>
              </a:ext>
            </a:extLst>
          </p:cNvPr>
          <p:cNvSpPr/>
          <p:nvPr/>
        </p:nvSpPr>
        <p:spPr>
          <a:xfrm>
            <a:off x="952108" y="4160504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상세정보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75B18F-9DB6-4CBC-A363-2607462FB3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64" y="952843"/>
            <a:ext cx="2499046" cy="22650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B56EF9-AD2F-4CFA-AF88-E035D2DCF9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59" y="4283600"/>
            <a:ext cx="3737727" cy="207498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36AB679-2CFA-4FA9-888F-FED35E70606C}"/>
              </a:ext>
            </a:extLst>
          </p:cNvPr>
          <p:cNvSpPr/>
          <p:nvPr/>
        </p:nvSpPr>
        <p:spPr>
          <a:xfrm>
            <a:off x="4739647" y="184667"/>
            <a:ext cx="1565793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장바구니 추가</a:t>
            </a:r>
            <a:endParaRPr lang="en-US" altLang="ko-KR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49EFAA-100C-4C46-A834-C8C91925377B}"/>
              </a:ext>
            </a:extLst>
          </p:cNvPr>
          <p:cNvCxnSpPr>
            <a:cxnSpLocks/>
          </p:cNvCxnSpPr>
          <p:nvPr/>
        </p:nvCxnSpPr>
        <p:spPr>
          <a:xfrm>
            <a:off x="1946634" y="3199822"/>
            <a:ext cx="641023" cy="7208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88A11F-0E24-4658-89DB-F627001AE6B9}"/>
              </a:ext>
            </a:extLst>
          </p:cNvPr>
          <p:cNvCxnSpPr>
            <a:cxnSpLocks/>
          </p:cNvCxnSpPr>
          <p:nvPr/>
        </p:nvCxnSpPr>
        <p:spPr>
          <a:xfrm flipV="1">
            <a:off x="3703164" y="3199822"/>
            <a:ext cx="794209" cy="7807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BF2F0-4505-4AC9-B68B-F9E81CC8439A}"/>
              </a:ext>
            </a:extLst>
          </p:cNvPr>
          <p:cNvCxnSpPr>
            <a:cxnSpLocks/>
          </p:cNvCxnSpPr>
          <p:nvPr/>
        </p:nvCxnSpPr>
        <p:spPr>
          <a:xfrm>
            <a:off x="7694629" y="2910390"/>
            <a:ext cx="746849" cy="10858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E004F88-EA28-41A1-92A3-603B21DC9DE6}"/>
              </a:ext>
            </a:extLst>
          </p:cNvPr>
          <p:cNvSpPr/>
          <p:nvPr/>
        </p:nvSpPr>
        <p:spPr>
          <a:xfrm>
            <a:off x="9332538" y="3303518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421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E113D5-1839-441F-AB90-0C31348A48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093509"/>
            <a:ext cx="3274422" cy="1606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06F9AB-B079-405D-8E0D-DFA35329C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6" y="4331500"/>
            <a:ext cx="4007940" cy="2139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549C22-79E6-40C3-862F-A66BD1A960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786" y="1338606"/>
            <a:ext cx="4509154" cy="220892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5C9E0E-3512-44F5-B7E8-A0A91C32E0C1}"/>
              </a:ext>
            </a:extLst>
          </p:cNvPr>
          <p:cNvSpPr/>
          <p:nvPr/>
        </p:nvSpPr>
        <p:spPr>
          <a:xfrm>
            <a:off x="1962349" y="4418874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904AEB-2982-4E51-AA1F-5DF79460E12D}"/>
              </a:ext>
            </a:extLst>
          </p:cNvPr>
          <p:cNvSpPr/>
          <p:nvPr/>
        </p:nvSpPr>
        <p:spPr>
          <a:xfrm>
            <a:off x="7239786" y="386845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주문완료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478E2B-F38E-4C05-8F6C-D5BFDC388608}"/>
              </a:ext>
            </a:extLst>
          </p:cNvPr>
          <p:cNvCxnSpPr>
            <a:cxnSpLocks/>
          </p:cNvCxnSpPr>
          <p:nvPr/>
        </p:nvCxnSpPr>
        <p:spPr>
          <a:xfrm>
            <a:off x="2744774" y="2853296"/>
            <a:ext cx="904992" cy="12450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FAADE9-0751-4097-8B33-61DB7C508A84}"/>
              </a:ext>
            </a:extLst>
          </p:cNvPr>
          <p:cNvCxnSpPr>
            <a:cxnSpLocks/>
          </p:cNvCxnSpPr>
          <p:nvPr/>
        </p:nvCxnSpPr>
        <p:spPr>
          <a:xfrm flipV="1">
            <a:off x="7921675" y="3742441"/>
            <a:ext cx="1212898" cy="16588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4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B815D1-04AD-439E-AA33-FC72BE7201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2" y="1018095"/>
            <a:ext cx="3815487" cy="1574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BB66DC-2C89-45FD-96B5-4F78DFCDCF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9" y="4265630"/>
            <a:ext cx="3802144" cy="203282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D33DA6-C098-4807-B6DF-21080E43C87C}"/>
              </a:ext>
            </a:extLst>
          </p:cNvPr>
          <p:cNvSpPr/>
          <p:nvPr/>
        </p:nvSpPr>
        <p:spPr>
          <a:xfrm>
            <a:off x="1508289" y="3429000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제품등록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47D42D-C0F2-4690-B736-24C84DD4C9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04" y="2175565"/>
            <a:ext cx="4652433" cy="246848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36D7B5C0-0B87-466A-B7A0-A32D35CC2627}"/>
              </a:ext>
            </a:extLst>
          </p:cNvPr>
          <p:cNvSpPr/>
          <p:nvPr/>
        </p:nvSpPr>
        <p:spPr>
          <a:xfrm>
            <a:off x="8653805" y="2941162"/>
            <a:ext cx="1235543" cy="1107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29E173-FF1C-483C-B68A-EBF917B25ECE}"/>
              </a:ext>
            </a:extLst>
          </p:cNvPr>
          <p:cNvSpPr/>
          <p:nvPr/>
        </p:nvSpPr>
        <p:spPr>
          <a:xfrm>
            <a:off x="6955104" y="1192491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제품등록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완료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E0ADD-8468-4CF7-B55D-85FD831BA8AE}"/>
              </a:ext>
            </a:extLst>
          </p:cNvPr>
          <p:cNvCxnSpPr>
            <a:cxnSpLocks/>
          </p:cNvCxnSpPr>
          <p:nvPr/>
        </p:nvCxnSpPr>
        <p:spPr>
          <a:xfrm>
            <a:off x="2744774" y="2806496"/>
            <a:ext cx="904992" cy="12450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CFFC09-A291-4ED1-85C3-B96807AD5BB0}"/>
              </a:ext>
            </a:extLst>
          </p:cNvPr>
          <p:cNvCxnSpPr>
            <a:cxnSpLocks/>
          </p:cNvCxnSpPr>
          <p:nvPr/>
        </p:nvCxnSpPr>
        <p:spPr>
          <a:xfrm flipV="1">
            <a:off x="5514131" y="4265630"/>
            <a:ext cx="1163737" cy="123019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1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353AB9-AB25-493A-A824-6B88F1C284D2}"/>
              </a:ext>
            </a:extLst>
          </p:cNvPr>
          <p:cNvSpPr/>
          <p:nvPr/>
        </p:nvSpPr>
        <p:spPr>
          <a:xfrm>
            <a:off x="235672" y="260082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제품수정 전</a:t>
            </a:r>
            <a:endParaRPr lang="en-US" altLang="ko-KR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D33DA6-C098-4807-B6DF-21080E43C87C}"/>
              </a:ext>
            </a:extLst>
          </p:cNvPr>
          <p:cNvSpPr/>
          <p:nvPr/>
        </p:nvSpPr>
        <p:spPr>
          <a:xfrm>
            <a:off x="1508289" y="3429000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제품수정 중</a:t>
            </a:r>
            <a:endParaRPr lang="en-US" altLang="ko-KR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29E173-FF1C-483C-B68A-EBF917B25ECE}"/>
              </a:ext>
            </a:extLst>
          </p:cNvPr>
          <p:cNvSpPr/>
          <p:nvPr/>
        </p:nvSpPr>
        <p:spPr>
          <a:xfrm>
            <a:off x="6955104" y="1192491"/>
            <a:ext cx="1423448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제품수정 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E0ADD-8468-4CF7-B55D-85FD831BA8AE}"/>
              </a:ext>
            </a:extLst>
          </p:cNvPr>
          <p:cNvCxnSpPr>
            <a:cxnSpLocks/>
          </p:cNvCxnSpPr>
          <p:nvPr/>
        </p:nvCxnSpPr>
        <p:spPr>
          <a:xfrm>
            <a:off x="2744774" y="2806496"/>
            <a:ext cx="904992" cy="12450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CFFC09-A291-4ED1-85C3-B96807AD5BB0}"/>
              </a:ext>
            </a:extLst>
          </p:cNvPr>
          <p:cNvCxnSpPr>
            <a:cxnSpLocks/>
          </p:cNvCxnSpPr>
          <p:nvPr/>
        </p:nvCxnSpPr>
        <p:spPr>
          <a:xfrm flipV="1">
            <a:off x="5829930" y="4123583"/>
            <a:ext cx="858936" cy="12301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056B145-ED8D-44DD-BA89-613BC9DBF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9" y="956019"/>
            <a:ext cx="3318887" cy="179136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3CFC8E8-4594-43AF-9C3E-804840FEC984}"/>
              </a:ext>
            </a:extLst>
          </p:cNvPr>
          <p:cNvSpPr/>
          <p:nvPr/>
        </p:nvSpPr>
        <p:spPr>
          <a:xfrm>
            <a:off x="750979" y="1748671"/>
            <a:ext cx="904992" cy="1010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D70706-2E4D-4DC5-9AC3-439E9F4DF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00" y="4265630"/>
            <a:ext cx="4066131" cy="21762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36391B-EC01-4D5B-A438-0390A6112C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04" y="2059113"/>
            <a:ext cx="3914001" cy="2098753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1ADFDF2E-1165-4DBB-86B9-375DE13B9367}"/>
              </a:ext>
            </a:extLst>
          </p:cNvPr>
          <p:cNvSpPr/>
          <p:nvPr/>
        </p:nvSpPr>
        <p:spPr>
          <a:xfrm>
            <a:off x="7544280" y="3147188"/>
            <a:ext cx="904992" cy="1010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943474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72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한컴오피스</vt:lpstr>
      <vt:lpstr>미니 프로젝트 포트폴리오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 포트폴리오</dc:title>
  <dc:creator>Administrator</dc:creator>
  <cp:lastModifiedBy>user</cp:lastModifiedBy>
  <cp:revision>59</cp:revision>
  <dcterms:created xsi:type="dcterms:W3CDTF">2024-01-05T01:47:28Z</dcterms:created>
  <dcterms:modified xsi:type="dcterms:W3CDTF">2024-06-11T07:02:36Z</dcterms:modified>
  <cp:version>1100.0100.01</cp:version>
</cp:coreProperties>
</file>