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90" r:id="rId4"/>
    <p:sldId id="269" r:id="rId5"/>
    <p:sldId id="286" r:id="rId6"/>
    <p:sldId id="291" r:id="rId7"/>
    <p:sldId id="293" r:id="rId8"/>
    <p:sldId id="294" r:id="rId9"/>
    <p:sldId id="295" r:id="rId10"/>
    <p:sldId id="296" r:id="rId11"/>
    <p:sldId id="297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298" r:id="rId24"/>
    <p:sldId id="301" r:id="rId25"/>
    <p:sldId id="302" r:id="rId26"/>
    <p:sldId id="303" r:id="rId27"/>
    <p:sldId id="304" r:id="rId28"/>
    <p:sldId id="299" r:id="rId29"/>
    <p:sldId id="318" r:id="rId30"/>
    <p:sldId id="316" r:id="rId31"/>
    <p:sldId id="320" r:id="rId32"/>
    <p:sldId id="321" r:id="rId33"/>
    <p:sldId id="322" r:id="rId34"/>
    <p:sldId id="323" r:id="rId35"/>
    <p:sldId id="325" r:id="rId36"/>
    <p:sldId id="326" r:id="rId37"/>
    <p:sldId id="327" r:id="rId38"/>
    <p:sldId id="328" r:id="rId39"/>
    <p:sldId id="317" r:id="rId40"/>
    <p:sldId id="329" r:id="rId41"/>
    <p:sldId id="330" r:id="rId42"/>
    <p:sldId id="319" r:id="rId43"/>
    <p:sldId id="282" r:id="rId44"/>
    <p:sldId id="27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FA1FEE68-4EF1-47A4-8D64-44E6444C9462}">
          <p14:sldIdLst>
            <p14:sldId id="256"/>
          </p14:sldIdLst>
        </p14:section>
        <p14:section name="제목" id="{D31E25EE-C66A-4BD6-BFEE-D103273E5F08}">
          <p14:sldIdLst>
            <p14:sldId id="281"/>
          </p14:sldIdLst>
        </p14:section>
        <p14:section name="목차" id="{58929E23-2BF8-4A85-B9D1-5D77256A8211}">
          <p14:sldIdLst>
            <p14:sldId id="290"/>
          </p14:sldIdLst>
        </p14:section>
        <p14:section name="프로젝트 기획의도" id="{E7FA11FF-CB5E-426D-975B-F2A2FCB59FDC}">
          <p14:sldIdLst>
            <p14:sldId id="269"/>
            <p14:sldId id="286"/>
            <p14:sldId id="291"/>
            <p14:sldId id="293"/>
            <p14:sldId id="294"/>
            <p14:sldId id="295"/>
            <p14:sldId id="296"/>
            <p14:sldId id="297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프로젝트 개요" id="{18544445-1B69-409F-ABF0-4120A555FDA8}">
          <p14:sldIdLst>
            <p14:sldId id="298"/>
            <p14:sldId id="301"/>
            <p14:sldId id="302"/>
            <p14:sldId id="303"/>
            <p14:sldId id="304"/>
          </p14:sldIdLst>
        </p14:section>
        <p14:section name="프로젝트 화면설명" id="{3BB95687-B685-4DEE-B967-D00DA82059D3}">
          <p14:sldIdLst>
            <p14:sldId id="299"/>
            <p14:sldId id="318"/>
            <p14:sldId id="316"/>
            <p14:sldId id="320"/>
            <p14:sldId id="321"/>
            <p14:sldId id="322"/>
            <p14:sldId id="323"/>
            <p14:sldId id="325"/>
            <p14:sldId id="326"/>
            <p14:sldId id="327"/>
            <p14:sldId id="328"/>
            <p14:sldId id="317"/>
            <p14:sldId id="329"/>
            <p14:sldId id="330"/>
            <p14:sldId id="319"/>
          </p14:sldIdLst>
        </p14:section>
        <p14:section name="질의응답" id="{81B3203C-FBE1-43F8-B0EA-874A7F16B0A9}">
          <p14:sldIdLst>
            <p14:sldId id="28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CC"/>
    <a:srgbClr val="F6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680FD-02BE-4668-B8AE-3FC96A84B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AD0E-60FA-4606-BEF5-EC7CC2F2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6879-CFE3-4847-94D2-5F3F30A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39512-2B2A-4F01-9C41-40CDE64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D1A2B-FFD3-4E07-BA2A-CD58EB45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6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FCAF8-E721-4E8A-A085-63434EE7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547116-514C-4A7C-89F3-1A2AC121A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26F5D-85E7-4408-B5FC-1646C615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31291-9242-45C9-B5E5-357986E6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6473B-43B9-492A-93B0-41868C1A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30B60B-4A2D-48C3-B4E0-1EAA0E331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5DE412-5FE4-46CD-A94B-D11D140F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6794F-FD03-4C99-BB76-5F181193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5A238-99E4-41D3-87F8-23B817F7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CE3CF-93DD-43C4-A05E-E88DDBAD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0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8589A-58D3-4EC0-BFE6-CA9259EC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3B8B1-76CE-48B0-9AF5-D28EFDB0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F0477-BDE9-4851-AD19-BD3DDE5C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BA43F-9077-453B-B747-6E6BABB4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8C663-D830-4B69-AB00-6FF9F1CF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CF509-1F77-4A69-995A-9CF90133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DF1671-B9F0-4EF3-9156-025214C4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63D21-5CC1-4D5A-8DA6-6D75FA51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404C6-7EFF-42C7-B567-E3333AC5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ED395-45F5-437D-BAA3-C358B64A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3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B9503-3245-4826-90A7-52246748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34178-9EB3-4001-A626-AC80C086E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BEFD8-0DEE-47FF-9119-00275B4E0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AE754-6445-4DB2-B7DF-7E3F634F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71BE8-6A54-4506-9A62-DF75D658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45169-35AA-4180-BE03-CDFC857B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8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A9DC4-F3A2-4D52-BDBF-6A79A2A8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DB49D-F0E4-45D7-AA81-48F02CAB0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5E1FA-8C04-4630-B92A-BD6E12F5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CED511-A2E1-4D80-852B-E09EE3341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4DE797-19A5-4FB4-B73B-9854B77B4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A9A561-4CA6-404C-B3F1-5A2B74AB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DE6C9-2775-4BE3-B0BB-9D7AFAFE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A8A535-2D2A-48F5-A6EA-58637448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DBDBB-27D0-4D48-8E47-E70F6679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6190F-1CDC-49CA-836F-3C332EA6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17450-A639-4BC3-A4E3-76E3EBA1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8AD40-2292-4CF8-A627-7574DC8C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0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EC7062-91EA-4688-AAAC-5769BCE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22D164-9E56-4266-9886-0936005C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4D7EAC-5F3A-4E21-8D77-861FB857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6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60991-B024-415F-942E-A7CA1505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D4760-79A0-4004-9316-E4A965DD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2102F-3B39-43B2-8415-2AAD0B4FB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22F71-9719-415E-B9C6-B4B70FD6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ECC88-76A5-4902-857F-738EC299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1837-D26E-4189-992D-D9F65032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9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40AF2-7C26-4578-BBB5-AFF09C9A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64EA8-FFB1-46A1-8AA4-B30A6F1AC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893EEC-4B55-4317-AAE5-52ADE547A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02FB0-5175-4044-94A8-440F009D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28BFDC-E26A-4CE4-AA5B-DCC6F650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76F40-F4D2-4AD3-A885-178CBF2A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FF2B3F-D091-4641-B826-C9A49A30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667DE-8964-4AC6-9B2F-33AB096A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6118A-80DA-4B0F-871F-77EE907C2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57000-CDB2-42FA-9450-FEB8F8214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C359B-24C3-4744-AECC-36759537E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5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12192000" cy="1655762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rgbClr val="F6F2E9"/>
                </a:solidFill>
              </a:rPr>
              <a:t>010-8905-2143</a:t>
            </a:r>
          </a:p>
          <a:p>
            <a:pPr algn="l"/>
            <a:r>
              <a:rPr lang="en-US" altLang="ko-KR" sz="2000" dirty="0">
                <a:solidFill>
                  <a:srgbClr val="F6F2E9"/>
                </a:solidFill>
              </a:rPr>
              <a:t>dhehdtn32@naver.com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04C6A96-BD79-44F4-8980-8BA79AEDCF3A}"/>
              </a:ext>
            </a:extLst>
          </p:cNvPr>
          <p:cNvSpPr txBox="1">
            <a:spLocks/>
          </p:cNvSpPr>
          <p:nvPr/>
        </p:nvSpPr>
        <p:spPr>
          <a:xfrm>
            <a:off x="625642" y="962528"/>
            <a:ext cx="10940715" cy="319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지역인재 육성을 위한</a:t>
            </a:r>
            <a:endParaRPr lang="en-US" altLang="ko-KR" b="1" dirty="0">
              <a:solidFill>
                <a:srgbClr val="4C74CC"/>
              </a:solidFill>
            </a:endParaRPr>
          </a:p>
          <a:p>
            <a:r>
              <a:rPr lang="en-US" altLang="ko-KR" b="1" dirty="0">
                <a:solidFill>
                  <a:srgbClr val="4C74CC"/>
                </a:solidFill>
              </a:rPr>
              <a:t>IaaS</a:t>
            </a:r>
            <a:r>
              <a:rPr lang="ko-KR" altLang="en-US" b="1" dirty="0">
                <a:solidFill>
                  <a:srgbClr val="4C74CC"/>
                </a:solidFill>
              </a:rPr>
              <a:t>기반 </a:t>
            </a:r>
            <a:r>
              <a:rPr lang="en-US" altLang="ko-KR" b="1" dirty="0">
                <a:solidFill>
                  <a:srgbClr val="4C74CC"/>
                </a:solidFill>
              </a:rPr>
              <a:t>JAVA </a:t>
            </a:r>
            <a:r>
              <a:rPr lang="ko-KR" altLang="en-US" b="1" dirty="0">
                <a:solidFill>
                  <a:srgbClr val="4C74CC"/>
                </a:solidFill>
              </a:rPr>
              <a:t>백엔드</a:t>
            </a:r>
            <a:r>
              <a:rPr lang="en-US" altLang="ko-KR" b="1" dirty="0">
                <a:solidFill>
                  <a:srgbClr val="4C74CC"/>
                </a:solidFill>
              </a:rPr>
              <a:t> </a:t>
            </a:r>
            <a:r>
              <a:rPr lang="ko-KR" altLang="en-US" b="1" dirty="0">
                <a:solidFill>
                  <a:srgbClr val="4C74CC"/>
                </a:solidFill>
              </a:rPr>
              <a:t>개발자</a:t>
            </a:r>
            <a:r>
              <a:rPr lang="en-US" altLang="ko-KR" b="1" dirty="0">
                <a:solidFill>
                  <a:srgbClr val="4C74CC"/>
                </a:solidFill>
              </a:rPr>
              <a:t>(</a:t>
            </a:r>
            <a:r>
              <a:rPr lang="ko-KR" altLang="en-US" b="1" dirty="0">
                <a:solidFill>
                  <a:srgbClr val="4C74CC"/>
                </a:solidFill>
              </a:rPr>
              <a:t>자바</a:t>
            </a:r>
            <a:r>
              <a:rPr lang="en-US" altLang="ko-KR" b="1" dirty="0">
                <a:solidFill>
                  <a:srgbClr val="4C74CC"/>
                </a:solidFill>
              </a:rPr>
              <a:t>, </a:t>
            </a:r>
            <a:r>
              <a:rPr lang="ko-KR" altLang="en-US" b="1" dirty="0">
                <a:solidFill>
                  <a:srgbClr val="4C74CC"/>
                </a:solidFill>
              </a:rPr>
              <a:t>스프링</a:t>
            </a:r>
            <a:r>
              <a:rPr lang="en-US" altLang="ko-KR" b="1" dirty="0">
                <a:solidFill>
                  <a:srgbClr val="4C74CC"/>
                </a:solidFill>
              </a:rPr>
              <a:t>, AWS) </a:t>
            </a:r>
            <a:r>
              <a:rPr lang="ko-KR" altLang="en-US" b="1" dirty="0">
                <a:solidFill>
                  <a:srgbClr val="4C74CC"/>
                </a:solidFill>
              </a:rPr>
              <a:t>양성과정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72C55BF-EC8B-4824-9EE5-7D9169D09FAD}"/>
              </a:ext>
            </a:extLst>
          </p:cNvPr>
          <p:cNvSpPr txBox="1">
            <a:spLocks/>
          </p:cNvSpPr>
          <p:nvPr/>
        </p:nvSpPr>
        <p:spPr>
          <a:xfrm>
            <a:off x="8919411" y="5735052"/>
            <a:ext cx="2727156" cy="753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r>
              <a:rPr lang="ko-KR" altLang="en-US" sz="3200" b="1" dirty="0">
                <a:solidFill>
                  <a:schemeClr val="bg1"/>
                </a:solidFill>
              </a:rPr>
              <a:t>조 오동수</a:t>
            </a:r>
          </a:p>
        </p:txBody>
      </p:sp>
    </p:spTree>
    <p:extLst>
      <p:ext uri="{BB962C8B-B14F-4D97-AF65-F5344CB8AC3E}">
        <p14:creationId xmlns:p14="http://schemas.microsoft.com/office/powerpoint/2010/main" val="406864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화면설계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678" y="2340244"/>
            <a:ext cx="4900349" cy="3266898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6BA2566F-33E2-4BF1-98D9-981FBD83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2483" y="2321978"/>
            <a:ext cx="4083623" cy="3266898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2331879" y="5795503"/>
            <a:ext cx="2247946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교사 정보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05FD4AB-3ACB-46B2-93CB-A17799CE0C24}"/>
              </a:ext>
            </a:extLst>
          </p:cNvPr>
          <p:cNvSpPr txBox="1">
            <a:spLocks/>
          </p:cNvSpPr>
          <p:nvPr/>
        </p:nvSpPr>
        <p:spPr>
          <a:xfrm>
            <a:off x="7960321" y="5795503"/>
            <a:ext cx="2247946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교과 정보</a:t>
            </a:r>
          </a:p>
        </p:txBody>
      </p:sp>
    </p:spTree>
    <p:extLst>
      <p:ext uri="{BB962C8B-B14F-4D97-AF65-F5344CB8AC3E}">
        <p14:creationId xmlns:p14="http://schemas.microsoft.com/office/powerpoint/2010/main" val="312931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화면설계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633" y="1185920"/>
            <a:ext cx="3340757" cy="4486160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5059038" y="5795503"/>
            <a:ext cx="2247946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내 정보</a:t>
            </a:r>
          </a:p>
        </p:txBody>
      </p:sp>
    </p:spTree>
    <p:extLst>
      <p:ext uri="{BB962C8B-B14F-4D97-AF65-F5344CB8AC3E}">
        <p14:creationId xmlns:p14="http://schemas.microsoft.com/office/powerpoint/2010/main" val="328279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요구사항 정의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808" y="2437421"/>
            <a:ext cx="4042316" cy="2526446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1048063" y="5057598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로그인</a:t>
            </a:r>
          </a:p>
        </p:txBody>
      </p:sp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6D07A8E2-440C-4E5F-9A68-E8DF52D79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0737" y="2437421"/>
            <a:ext cx="3558188" cy="2526446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D19112E-4DB4-4D46-8C64-0FB155B74340}"/>
              </a:ext>
            </a:extLst>
          </p:cNvPr>
          <p:cNvSpPr txBox="1">
            <a:spLocks/>
          </p:cNvSpPr>
          <p:nvPr/>
        </p:nvSpPr>
        <p:spPr>
          <a:xfrm>
            <a:off x="5186928" y="5057598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메인화면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32926" y="2437421"/>
            <a:ext cx="3558188" cy="2526445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9069117" y="5057598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80991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요구사항 정의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850" y="2458664"/>
            <a:ext cx="3138553" cy="240007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759307" y="4935443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공지사항</a:t>
            </a:r>
          </a:p>
        </p:txBody>
      </p:sp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6D07A8E2-440C-4E5F-9A68-E8DF52D79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3651" y="2458662"/>
            <a:ext cx="4466100" cy="240007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D19112E-4DB4-4D46-8C64-0FB155B74340}"/>
              </a:ext>
            </a:extLst>
          </p:cNvPr>
          <p:cNvSpPr txBox="1">
            <a:spLocks/>
          </p:cNvSpPr>
          <p:nvPr/>
        </p:nvSpPr>
        <p:spPr>
          <a:xfrm>
            <a:off x="4885882" y="4935443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학생 정보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54000" y="2458663"/>
            <a:ext cx="3380206" cy="240007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9133284" y="4935442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교사 정보</a:t>
            </a:r>
          </a:p>
        </p:txBody>
      </p:sp>
    </p:spTree>
    <p:extLst>
      <p:ext uri="{BB962C8B-B14F-4D97-AF65-F5344CB8AC3E}">
        <p14:creationId xmlns:p14="http://schemas.microsoft.com/office/powerpoint/2010/main" val="141559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요구사항 정의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393" y="2448322"/>
            <a:ext cx="3930260" cy="281260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1101620" y="5383440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교과 정보</a:t>
            </a:r>
          </a:p>
        </p:txBody>
      </p:sp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6D07A8E2-440C-4E5F-9A68-E8DF52D79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8203" y="2448318"/>
            <a:ext cx="3885342" cy="2812603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D19112E-4DB4-4D46-8C64-0FB155B74340}"/>
              </a:ext>
            </a:extLst>
          </p:cNvPr>
          <p:cNvSpPr txBox="1">
            <a:spLocks/>
          </p:cNvSpPr>
          <p:nvPr/>
        </p:nvSpPr>
        <p:spPr>
          <a:xfrm>
            <a:off x="8837971" y="5559903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담당과목 성적 조회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2680" y="2448319"/>
            <a:ext cx="3186955" cy="2812603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4973254" y="5383440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교과 검색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53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요구사항 정의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309" y="2456707"/>
            <a:ext cx="3930260" cy="2812603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807484" y="5391828"/>
            <a:ext cx="2809910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>
                <a:solidFill>
                  <a:srgbClr val="4C74CC"/>
                </a:solidFill>
              </a:rPr>
              <a:t>교사 상세정보</a:t>
            </a:r>
            <a:endParaRPr lang="ko-KR" altLang="en-US" sz="3200" b="1" dirty="0">
              <a:solidFill>
                <a:srgbClr val="4C74CC"/>
              </a:solidFill>
            </a:endParaRPr>
          </a:p>
        </p:txBody>
      </p:sp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6D07A8E2-440C-4E5F-9A68-E8DF52D79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6119" y="2456707"/>
            <a:ext cx="3885342" cy="281260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D19112E-4DB4-4D46-8C64-0FB155B74340}"/>
              </a:ext>
            </a:extLst>
          </p:cNvPr>
          <p:cNvSpPr txBox="1">
            <a:spLocks/>
          </p:cNvSpPr>
          <p:nvPr/>
        </p:nvSpPr>
        <p:spPr>
          <a:xfrm>
            <a:off x="8384684" y="5391827"/>
            <a:ext cx="3128211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>
                <a:solidFill>
                  <a:srgbClr val="4C74CC"/>
                </a:solidFill>
              </a:rPr>
              <a:t>학생 상세정보</a:t>
            </a:r>
            <a:endParaRPr lang="ko-KR" altLang="en-US" sz="3200" b="1" dirty="0">
              <a:solidFill>
                <a:srgbClr val="4C74CC"/>
              </a:solidFill>
            </a:endParaRP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554" y="2456707"/>
            <a:ext cx="3186955" cy="281260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4691045" y="5391827"/>
            <a:ext cx="2809910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>
                <a:solidFill>
                  <a:srgbClr val="4C74CC"/>
                </a:solidFill>
              </a:rPr>
              <a:t>담당학생 조회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0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요구사항 정의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77" y="2448318"/>
            <a:ext cx="3930260" cy="281260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739254" y="5383437"/>
            <a:ext cx="3074705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>
                <a:solidFill>
                  <a:srgbClr val="4C74CC"/>
                </a:solidFill>
              </a:rPr>
              <a:t>학생 성적 정보</a:t>
            </a:r>
            <a:endParaRPr lang="ko-KR" altLang="en-US" sz="3200" b="1" dirty="0">
              <a:solidFill>
                <a:srgbClr val="4C74CC"/>
              </a:solidFill>
            </a:endParaRP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96" y="2448317"/>
            <a:ext cx="7238345" cy="281260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6825313" y="5383438"/>
            <a:ext cx="2809910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학생 출석조회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1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요구사항 정의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관리자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809" y="2437421"/>
            <a:ext cx="4042314" cy="2526446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1048063" y="5057598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로그인</a:t>
            </a:r>
          </a:p>
        </p:txBody>
      </p:sp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6D07A8E2-440C-4E5F-9A68-E8DF52D79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0737" y="2437421"/>
            <a:ext cx="3558188" cy="2526445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D19112E-4DB4-4D46-8C64-0FB155B74340}"/>
              </a:ext>
            </a:extLst>
          </p:cNvPr>
          <p:cNvSpPr txBox="1">
            <a:spLocks/>
          </p:cNvSpPr>
          <p:nvPr/>
        </p:nvSpPr>
        <p:spPr>
          <a:xfrm>
            <a:off x="5186928" y="5057598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메인화면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192" y="2437421"/>
            <a:ext cx="3539655" cy="2526445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9069117" y="5057598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98182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요구사항 정의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관리자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850" y="2458665"/>
            <a:ext cx="3138553" cy="2400069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759307" y="4935443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공지사항</a:t>
            </a:r>
          </a:p>
        </p:txBody>
      </p:sp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6D07A8E2-440C-4E5F-9A68-E8DF52D79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3651" y="2458665"/>
            <a:ext cx="4466100" cy="2400069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D19112E-4DB4-4D46-8C64-0FB155B74340}"/>
              </a:ext>
            </a:extLst>
          </p:cNvPr>
          <p:cNvSpPr txBox="1">
            <a:spLocks/>
          </p:cNvSpPr>
          <p:nvPr/>
        </p:nvSpPr>
        <p:spPr>
          <a:xfrm>
            <a:off x="4885882" y="4935443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학생 정보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53999" y="2458665"/>
            <a:ext cx="3380206" cy="2400069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9133284" y="4935442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교사 정보</a:t>
            </a:r>
          </a:p>
        </p:txBody>
      </p:sp>
    </p:spTree>
    <p:extLst>
      <p:ext uri="{BB962C8B-B14F-4D97-AF65-F5344CB8AC3E}">
        <p14:creationId xmlns:p14="http://schemas.microsoft.com/office/powerpoint/2010/main" val="3910168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요구사항 정의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관리자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8260" y="2460431"/>
            <a:ext cx="3930260" cy="2800489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2310487" y="5383440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교과 정보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9536" y="2448318"/>
            <a:ext cx="3186955" cy="281260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7743991" y="5591827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담당과목 성적 조회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9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29" y="882460"/>
            <a:ext cx="5841682" cy="197580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ko-KR" altLang="en-US" sz="4800" b="1" dirty="0">
                <a:solidFill>
                  <a:srgbClr val="4C74CC"/>
                </a:solidFill>
              </a:rPr>
              <a:t>미니 </a:t>
            </a:r>
            <a:r>
              <a:rPr lang="en-US" altLang="ko-KR" sz="4800" b="1" dirty="0">
                <a:solidFill>
                  <a:srgbClr val="4C74CC"/>
                </a:solidFill>
              </a:rPr>
              <a:t>5</a:t>
            </a:r>
            <a:r>
              <a:rPr lang="ko-KR" altLang="en-US" sz="4800" b="1" dirty="0">
                <a:solidFill>
                  <a:srgbClr val="4C74CC"/>
                </a:solidFill>
              </a:rPr>
              <a:t>조 팀 프로젝트</a:t>
            </a:r>
            <a:br>
              <a:rPr lang="en-US" altLang="ko-KR" sz="4800" b="1" dirty="0">
                <a:solidFill>
                  <a:srgbClr val="4C74CC"/>
                </a:solidFill>
              </a:rPr>
            </a:br>
            <a:r>
              <a:rPr lang="ko-KR" altLang="en-US" sz="4800" b="1" dirty="0">
                <a:solidFill>
                  <a:srgbClr val="4C74CC"/>
                </a:solidFill>
              </a:rPr>
              <a:t>포트폴리오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04C6A96-BD79-44F4-8980-8BA79AEDCF3A}"/>
              </a:ext>
            </a:extLst>
          </p:cNvPr>
          <p:cNvSpPr txBox="1">
            <a:spLocks/>
          </p:cNvSpPr>
          <p:nvPr/>
        </p:nvSpPr>
        <p:spPr>
          <a:xfrm>
            <a:off x="2326105" y="2883256"/>
            <a:ext cx="7539789" cy="2118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4C74CC"/>
                </a:solidFill>
              </a:rPr>
              <a:t>School</a:t>
            </a:r>
          </a:p>
          <a:p>
            <a:r>
              <a:rPr lang="ko-KR" altLang="en-US" b="1" dirty="0">
                <a:solidFill>
                  <a:srgbClr val="4C74CC"/>
                </a:solidFill>
              </a:rPr>
              <a:t>학생 관리 프로그램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C5367CA-9E6D-4DBF-8EE9-363DD280BAC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요구사항 정의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관리자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6179" y="2456707"/>
            <a:ext cx="3663596" cy="2812603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5023022" y="5391828"/>
            <a:ext cx="2809910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공지사항 등록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8102" y="2456707"/>
            <a:ext cx="3186955" cy="281260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8844593" y="5391827"/>
            <a:ext cx="2809910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공지사항 수정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  <p:pic>
        <p:nvPicPr>
          <p:cNvPr id="12" name="내용 개체 틀 2">
            <a:extLst>
              <a:ext uri="{FF2B5EF4-FFF2-40B4-BE49-F238E27FC236}">
                <a16:creationId xmlns:a16="http://schemas.microsoft.com/office/drawing/2014/main" id="{542FBF51-C631-410A-94A9-EE2FE4D63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045" y="2448317"/>
            <a:ext cx="3885342" cy="281260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950B4B0-D860-407E-86BA-868572F3471B}"/>
              </a:ext>
            </a:extLst>
          </p:cNvPr>
          <p:cNvSpPr txBox="1">
            <a:spLocks/>
          </p:cNvSpPr>
          <p:nvPr/>
        </p:nvSpPr>
        <p:spPr>
          <a:xfrm>
            <a:off x="931837" y="5383440"/>
            <a:ext cx="2785758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>
                <a:solidFill>
                  <a:srgbClr val="4C74CC"/>
                </a:solidFill>
              </a:rPr>
              <a:t>공지사항 목록</a:t>
            </a:r>
            <a:endParaRPr lang="ko-KR" altLang="en-US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6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요구사항 정의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관리자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431" y="2448317"/>
            <a:ext cx="3930260" cy="281260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1142208" y="5383437"/>
            <a:ext cx="3074705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교사 등록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5471" y="2448317"/>
            <a:ext cx="5840522" cy="281260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7150777" y="5383438"/>
            <a:ext cx="2809910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교사 상세정보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7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요구사항 정의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관리자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431" y="2448316"/>
            <a:ext cx="3930260" cy="281260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1142208" y="5383437"/>
            <a:ext cx="3074705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교과 목록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5471" y="2448315"/>
            <a:ext cx="5840522" cy="281260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7150777" y="5383438"/>
            <a:ext cx="2809910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교과 등록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39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6852780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F6F2E9"/>
                </a:solidFill>
              </a:rPr>
              <a:t>프로젝트 개요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0EB0F7-08A0-4F9C-B12F-0237A9A72E18}"/>
              </a:ext>
            </a:extLst>
          </p:cNvPr>
          <p:cNvSpPr txBox="1">
            <a:spLocks/>
          </p:cNvSpPr>
          <p:nvPr/>
        </p:nvSpPr>
        <p:spPr>
          <a:xfrm>
            <a:off x="3063892" y="2214160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1. </a:t>
            </a:r>
            <a:r>
              <a:rPr lang="ko-KR" altLang="en-US" sz="4800" b="1" dirty="0">
                <a:solidFill>
                  <a:srgbClr val="F6F2E9"/>
                </a:solidFill>
              </a:rPr>
              <a:t>개발환경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43514B-F45F-48FB-A774-EC7B1789A008}"/>
              </a:ext>
            </a:extLst>
          </p:cNvPr>
          <p:cNvSpPr txBox="1">
            <a:spLocks/>
          </p:cNvSpPr>
          <p:nvPr/>
        </p:nvSpPr>
        <p:spPr>
          <a:xfrm>
            <a:off x="3063892" y="3624416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2. ER </a:t>
            </a:r>
            <a:r>
              <a:rPr lang="ko-KR" altLang="en-US" sz="4800" b="1" dirty="0">
                <a:solidFill>
                  <a:srgbClr val="F6F2E9"/>
                </a:solidFill>
              </a:rPr>
              <a:t>다이어그램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1AFDC46-C5A5-41CB-B4CE-FCA49E5CF24B}"/>
              </a:ext>
            </a:extLst>
          </p:cNvPr>
          <p:cNvSpPr txBox="1">
            <a:spLocks/>
          </p:cNvSpPr>
          <p:nvPr/>
        </p:nvSpPr>
        <p:spPr>
          <a:xfrm>
            <a:off x="3063892" y="5100926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3. </a:t>
            </a:r>
            <a:r>
              <a:rPr lang="ko-KR" altLang="en-US" sz="4800" b="1" dirty="0">
                <a:solidFill>
                  <a:srgbClr val="F6F2E9"/>
                </a:solidFill>
              </a:rPr>
              <a:t>테이블 명세서</a:t>
            </a:r>
          </a:p>
        </p:txBody>
      </p:sp>
    </p:spTree>
    <p:extLst>
      <p:ext uri="{BB962C8B-B14F-4D97-AF65-F5344CB8AC3E}">
        <p14:creationId xmlns:p14="http://schemas.microsoft.com/office/powerpoint/2010/main" val="19482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개발환경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095" y="2968612"/>
            <a:ext cx="11313810" cy="920776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</p:spTree>
    <p:extLst>
      <p:ext uri="{BB962C8B-B14F-4D97-AF65-F5344CB8AC3E}">
        <p14:creationId xmlns:p14="http://schemas.microsoft.com/office/powerpoint/2010/main" val="900194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4C74CC"/>
                </a:solidFill>
              </a:rPr>
              <a:t>ER </a:t>
            </a:r>
            <a:r>
              <a:rPr lang="ko-KR" altLang="en-US" b="1" dirty="0">
                <a:solidFill>
                  <a:srgbClr val="4C74CC"/>
                </a:solidFill>
              </a:rPr>
              <a:t>다이어그램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0397" y="2085327"/>
            <a:ext cx="9351206" cy="4485297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</p:spTree>
    <p:extLst>
      <p:ext uri="{BB962C8B-B14F-4D97-AF65-F5344CB8AC3E}">
        <p14:creationId xmlns:p14="http://schemas.microsoft.com/office/powerpoint/2010/main" val="1014793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테이블 명세서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7471" y="1959492"/>
            <a:ext cx="7477058" cy="4485297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</p:spTree>
    <p:extLst>
      <p:ext uri="{BB962C8B-B14F-4D97-AF65-F5344CB8AC3E}">
        <p14:creationId xmlns:p14="http://schemas.microsoft.com/office/powerpoint/2010/main" val="828167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테이블 명세서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868" y="2048626"/>
            <a:ext cx="7942264" cy="431250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</p:spTree>
    <p:extLst>
      <p:ext uri="{BB962C8B-B14F-4D97-AF65-F5344CB8AC3E}">
        <p14:creationId xmlns:p14="http://schemas.microsoft.com/office/powerpoint/2010/main" val="793012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6852780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F6F2E9"/>
                </a:solidFill>
              </a:rPr>
              <a:t>프로젝트 화면설명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0EB0F7-08A0-4F9C-B12F-0237A9A72E18}"/>
              </a:ext>
            </a:extLst>
          </p:cNvPr>
          <p:cNvSpPr txBox="1">
            <a:spLocks/>
          </p:cNvSpPr>
          <p:nvPr/>
        </p:nvSpPr>
        <p:spPr>
          <a:xfrm>
            <a:off x="3063892" y="2214160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1. </a:t>
            </a:r>
            <a:r>
              <a:rPr lang="ko-KR" altLang="en-US" sz="4800" b="1" dirty="0">
                <a:solidFill>
                  <a:srgbClr val="F6F2E9"/>
                </a:solidFill>
              </a:rPr>
              <a:t>화면설명 </a:t>
            </a:r>
            <a:r>
              <a:rPr lang="en-US" altLang="ko-KR" sz="4800" b="1" dirty="0">
                <a:solidFill>
                  <a:srgbClr val="F6F2E9"/>
                </a:solidFill>
              </a:rPr>
              <a:t>- </a:t>
            </a:r>
            <a:r>
              <a:rPr lang="ko-KR" altLang="en-US" sz="4800" b="1" dirty="0">
                <a:solidFill>
                  <a:srgbClr val="F6F2E9"/>
                </a:solidFill>
              </a:rPr>
              <a:t>사용자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43514B-F45F-48FB-A774-EC7B1789A008}"/>
              </a:ext>
            </a:extLst>
          </p:cNvPr>
          <p:cNvSpPr txBox="1">
            <a:spLocks/>
          </p:cNvSpPr>
          <p:nvPr/>
        </p:nvSpPr>
        <p:spPr>
          <a:xfrm>
            <a:off x="3063892" y="3624416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2. </a:t>
            </a:r>
            <a:r>
              <a:rPr lang="ko-KR" altLang="en-US" sz="4800" b="1" dirty="0">
                <a:solidFill>
                  <a:srgbClr val="F6F2E9"/>
                </a:solidFill>
              </a:rPr>
              <a:t>화면설명 </a:t>
            </a:r>
            <a:r>
              <a:rPr lang="en-US" altLang="ko-KR" sz="4800" b="1" dirty="0">
                <a:solidFill>
                  <a:srgbClr val="F6F2E9"/>
                </a:solidFill>
              </a:rPr>
              <a:t>- </a:t>
            </a:r>
            <a:r>
              <a:rPr lang="ko-KR" altLang="en-US" sz="4800" b="1" dirty="0">
                <a:solidFill>
                  <a:srgbClr val="F6F2E9"/>
                </a:solidFill>
              </a:rPr>
              <a:t>관리자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1AFDC46-C5A5-41CB-B4CE-FCA49E5CF24B}"/>
              </a:ext>
            </a:extLst>
          </p:cNvPr>
          <p:cNvSpPr txBox="1">
            <a:spLocks/>
          </p:cNvSpPr>
          <p:nvPr/>
        </p:nvSpPr>
        <p:spPr>
          <a:xfrm>
            <a:off x="3063892" y="5100926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3. </a:t>
            </a:r>
            <a:r>
              <a:rPr lang="ko-KR" altLang="en-US" sz="4800" b="1" dirty="0">
                <a:solidFill>
                  <a:srgbClr val="F6F2E9"/>
                </a:solidFill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222613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829" y="2437421"/>
            <a:ext cx="4032273" cy="2526446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1048063" y="5057598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로그인</a:t>
            </a:r>
          </a:p>
        </p:txBody>
      </p:sp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6D07A8E2-440C-4E5F-9A68-E8DF52D79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0737" y="2437422"/>
            <a:ext cx="3558188" cy="2526446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D19112E-4DB4-4D46-8C64-0FB155B74340}"/>
              </a:ext>
            </a:extLst>
          </p:cNvPr>
          <p:cNvSpPr txBox="1">
            <a:spLocks/>
          </p:cNvSpPr>
          <p:nvPr/>
        </p:nvSpPr>
        <p:spPr>
          <a:xfrm>
            <a:off x="5186928" y="5057598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메인화면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192" y="2437421"/>
            <a:ext cx="3539655" cy="2526446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9069117" y="5057598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77451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0CB8D51-B1A9-41FE-B6EE-7B88070B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5056064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4C74CC"/>
                </a:solidFill>
              </a:rPr>
              <a:t>목차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1D32551-985D-4FE9-9F07-8647F270EC7E}"/>
              </a:ext>
            </a:extLst>
          </p:cNvPr>
          <p:cNvSpPr txBox="1">
            <a:spLocks/>
          </p:cNvSpPr>
          <p:nvPr/>
        </p:nvSpPr>
        <p:spPr>
          <a:xfrm>
            <a:off x="3063892" y="1799419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4C74CC"/>
                </a:solidFill>
              </a:rPr>
              <a:t>1. </a:t>
            </a:r>
            <a:r>
              <a:rPr lang="ko-KR" altLang="en-US" sz="4800" b="1" dirty="0">
                <a:solidFill>
                  <a:srgbClr val="4C74CC"/>
                </a:solidFill>
              </a:rPr>
              <a:t>프로젝트 기획의도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C7D4120-B0EF-4F4C-9E6E-D609385490AD}"/>
              </a:ext>
            </a:extLst>
          </p:cNvPr>
          <p:cNvSpPr txBox="1">
            <a:spLocks/>
          </p:cNvSpPr>
          <p:nvPr/>
        </p:nvSpPr>
        <p:spPr>
          <a:xfrm>
            <a:off x="3063892" y="3042682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4C74CC"/>
                </a:solidFill>
              </a:rPr>
              <a:t>2. </a:t>
            </a:r>
            <a:r>
              <a:rPr lang="ko-KR" altLang="en-US" sz="4800" b="1" dirty="0">
                <a:solidFill>
                  <a:srgbClr val="4C74CC"/>
                </a:solidFill>
              </a:rPr>
              <a:t>프로젝트 개요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FF8DB16-1D30-40BE-9CAF-C35A66A8FD16}"/>
              </a:ext>
            </a:extLst>
          </p:cNvPr>
          <p:cNvSpPr txBox="1">
            <a:spLocks/>
          </p:cNvSpPr>
          <p:nvPr/>
        </p:nvSpPr>
        <p:spPr>
          <a:xfrm>
            <a:off x="3063892" y="4285945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4C74CC"/>
                </a:solidFill>
              </a:rPr>
              <a:t>3. </a:t>
            </a:r>
            <a:r>
              <a:rPr lang="ko-KR" altLang="en-US" sz="4800" b="1" dirty="0">
                <a:solidFill>
                  <a:srgbClr val="4C74CC"/>
                </a:solidFill>
              </a:rPr>
              <a:t>프로젝트 화면설명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BE4AC2E-15E1-4413-99FE-C9BD1AFDFA2B}"/>
              </a:ext>
            </a:extLst>
          </p:cNvPr>
          <p:cNvSpPr txBox="1">
            <a:spLocks/>
          </p:cNvSpPr>
          <p:nvPr/>
        </p:nvSpPr>
        <p:spPr>
          <a:xfrm>
            <a:off x="3063892" y="5529208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4C74CC"/>
                </a:solidFill>
              </a:rPr>
              <a:t>4. </a:t>
            </a:r>
            <a:r>
              <a:rPr lang="ko-KR" altLang="en-US" sz="4800" b="1" dirty="0">
                <a:solidFill>
                  <a:srgbClr val="4C74CC"/>
                </a:solidFill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3332135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553" y="2448318"/>
            <a:ext cx="4841337" cy="281260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2246319" y="5383440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공지사항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820" y="2448317"/>
            <a:ext cx="4573418" cy="281260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7827626" y="5383440"/>
            <a:ext cx="2285806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학생 목록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11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637" y="2448318"/>
            <a:ext cx="4635169" cy="281260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1837032" y="5383439"/>
            <a:ext cx="3104378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>
                <a:solidFill>
                  <a:srgbClr val="4C74CC"/>
                </a:solidFill>
              </a:rPr>
              <a:t>학생 상세정보</a:t>
            </a:r>
            <a:endParaRPr lang="ko-KR" altLang="en-US" sz="3200" b="1" dirty="0">
              <a:solidFill>
                <a:srgbClr val="4C74CC"/>
              </a:solidFill>
            </a:endParaRP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200" y="2448317"/>
            <a:ext cx="4274657" cy="281260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7510236" y="5383440"/>
            <a:ext cx="2920585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>
                <a:solidFill>
                  <a:srgbClr val="4C74CC"/>
                </a:solidFill>
              </a:rPr>
              <a:t>학생 성적 정보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12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005" y="2448318"/>
            <a:ext cx="5650427" cy="2812600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1837032" y="5383439"/>
            <a:ext cx="3104378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교사 목록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3589" y="2448318"/>
            <a:ext cx="4673881" cy="2812600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7510236" y="5383440"/>
            <a:ext cx="2920585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교사 상세정보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85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119" y="2433055"/>
            <a:ext cx="3423202" cy="2827863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997509" y="5383439"/>
            <a:ext cx="3802421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담당과목 성적 조회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0240" y="2433056"/>
            <a:ext cx="5150261" cy="282786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7015077" y="5383438"/>
            <a:ext cx="2920585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성적 입력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91" y="2433056"/>
            <a:ext cx="5721876" cy="282786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1382517" y="5383439"/>
            <a:ext cx="3802421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성적 수정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8948" y="2433056"/>
            <a:ext cx="5150261" cy="282786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6898389" y="5383438"/>
            <a:ext cx="4591377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>
                <a:solidFill>
                  <a:srgbClr val="4C74CC"/>
                </a:solidFill>
              </a:rPr>
              <a:t>학생 기간별 출석 조회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75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6705" y="2433056"/>
            <a:ext cx="4550719" cy="282786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1510853" y="5383439"/>
            <a:ext cx="3802421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출석부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3474" y="2433056"/>
            <a:ext cx="4307864" cy="2827862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6641717" y="5383438"/>
            <a:ext cx="4591377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출결 수정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95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781" y="2607044"/>
            <a:ext cx="4550719" cy="2479886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1157929" y="5383439"/>
            <a:ext cx="3802421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교과 목록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7487" y="2607044"/>
            <a:ext cx="5383168" cy="2479886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6513381" y="5383438"/>
            <a:ext cx="4591377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교과 검색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12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8207" y="2222787"/>
            <a:ext cx="4735581" cy="3456629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4194786" y="5784792"/>
            <a:ext cx="3802421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학년별 석차</a:t>
            </a:r>
          </a:p>
        </p:txBody>
      </p:sp>
    </p:spTree>
    <p:extLst>
      <p:ext uri="{BB962C8B-B14F-4D97-AF65-F5344CB8AC3E}">
        <p14:creationId xmlns:p14="http://schemas.microsoft.com/office/powerpoint/2010/main" val="4038485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관리자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049" y="2448318"/>
            <a:ext cx="5673908" cy="281260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1822986" y="5424302"/>
            <a:ext cx="3108033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공지사항 목록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6782" y="2448317"/>
            <a:ext cx="4629973" cy="281260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7587796" y="5424301"/>
            <a:ext cx="3227943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공지사항 등록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49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관리자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0783" y="2448317"/>
            <a:ext cx="5710433" cy="281260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4482027" y="5424301"/>
            <a:ext cx="3227943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공지사항 수정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2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6852780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F6F2E9"/>
                </a:solidFill>
              </a:rPr>
              <a:t>프로젝트 기획의도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0EB0F7-08A0-4F9C-B12F-0237A9A72E18}"/>
              </a:ext>
            </a:extLst>
          </p:cNvPr>
          <p:cNvSpPr txBox="1">
            <a:spLocks/>
          </p:cNvSpPr>
          <p:nvPr/>
        </p:nvSpPr>
        <p:spPr>
          <a:xfrm>
            <a:off x="3063892" y="2027101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1. </a:t>
            </a:r>
            <a:r>
              <a:rPr lang="ko-KR" altLang="en-US" sz="4800" b="1" dirty="0">
                <a:solidFill>
                  <a:srgbClr val="F6F2E9"/>
                </a:solidFill>
              </a:rPr>
              <a:t>기획의도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43514B-F45F-48FB-A774-EC7B1789A008}"/>
              </a:ext>
            </a:extLst>
          </p:cNvPr>
          <p:cNvSpPr txBox="1">
            <a:spLocks/>
          </p:cNvSpPr>
          <p:nvPr/>
        </p:nvSpPr>
        <p:spPr>
          <a:xfrm>
            <a:off x="3063892" y="3227632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2. </a:t>
            </a:r>
            <a:r>
              <a:rPr lang="ko-KR" altLang="en-US" sz="4800" b="1" dirty="0">
                <a:solidFill>
                  <a:srgbClr val="F6F2E9"/>
                </a:solidFill>
              </a:rPr>
              <a:t>서비스 개요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1AFDC46-C5A5-41CB-B4CE-FCA49E5CF24B}"/>
              </a:ext>
            </a:extLst>
          </p:cNvPr>
          <p:cNvSpPr txBox="1">
            <a:spLocks/>
          </p:cNvSpPr>
          <p:nvPr/>
        </p:nvSpPr>
        <p:spPr>
          <a:xfrm>
            <a:off x="3063892" y="4427305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3. </a:t>
            </a:r>
            <a:r>
              <a:rPr lang="ko-KR" altLang="en-US" sz="4800" b="1" dirty="0">
                <a:solidFill>
                  <a:srgbClr val="F6F2E9"/>
                </a:solidFill>
              </a:rPr>
              <a:t>화면설계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A49FB71-FF58-490F-9136-2CC0A3918A9F}"/>
              </a:ext>
            </a:extLst>
          </p:cNvPr>
          <p:cNvSpPr txBox="1">
            <a:spLocks/>
          </p:cNvSpPr>
          <p:nvPr/>
        </p:nvSpPr>
        <p:spPr>
          <a:xfrm>
            <a:off x="3063891" y="5626978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4. </a:t>
            </a:r>
            <a:r>
              <a:rPr lang="ko-KR" altLang="en-US" sz="4800" b="1" dirty="0">
                <a:solidFill>
                  <a:srgbClr val="F6F2E9"/>
                </a:solidFill>
              </a:rPr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1746466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관리자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3046" y="2448317"/>
            <a:ext cx="3359733" cy="281260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6908940" y="5424301"/>
            <a:ext cx="3227943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교사 상세정보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  <p:pic>
        <p:nvPicPr>
          <p:cNvPr id="12" name="내용 개체 틀 2">
            <a:extLst>
              <a:ext uri="{FF2B5EF4-FFF2-40B4-BE49-F238E27FC236}">
                <a16:creationId xmlns:a16="http://schemas.microsoft.com/office/drawing/2014/main" id="{D675706C-3FF2-4493-B044-FC6478CEF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2161" y="2454374"/>
            <a:ext cx="3343033" cy="283952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252BDC2-13AB-4F83-A7E6-21185E771511}"/>
              </a:ext>
            </a:extLst>
          </p:cNvPr>
          <p:cNvSpPr txBox="1">
            <a:spLocks/>
          </p:cNvSpPr>
          <p:nvPr/>
        </p:nvSpPr>
        <p:spPr>
          <a:xfrm>
            <a:off x="2079661" y="5424302"/>
            <a:ext cx="3108033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교사 등록</a:t>
            </a:r>
          </a:p>
        </p:txBody>
      </p:sp>
    </p:spTree>
    <p:extLst>
      <p:ext uri="{BB962C8B-B14F-4D97-AF65-F5344CB8AC3E}">
        <p14:creationId xmlns:p14="http://schemas.microsoft.com/office/powerpoint/2010/main" val="831566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관리자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8978BF70-0F7C-4BF8-916B-8C3428AB9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6610" y="2448318"/>
            <a:ext cx="5711873" cy="2812599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C58718-6CCD-4A6C-9670-E8A83E413800}"/>
              </a:ext>
            </a:extLst>
          </p:cNvPr>
          <p:cNvSpPr txBox="1">
            <a:spLocks/>
          </p:cNvSpPr>
          <p:nvPr/>
        </p:nvSpPr>
        <p:spPr>
          <a:xfrm>
            <a:off x="7388574" y="5424301"/>
            <a:ext cx="3227943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>
                <a:solidFill>
                  <a:srgbClr val="4C74CC"/>
                </a:solidFill>
              </a:rPr>
              <a:t>교과 등록</a:t>
            </a:r>
            <a:endParaRPr lang="en-US" altLang="ko-KR" sz="3200" b="1" dirty="0">
              <a:solidFill>
                <a:srgbClr val="4C74CC"/>
              </a:solidFill>
            </a:endParaRPr>
          </a:p>
        </p:txBody>
      </p:sp>
      <p:pic>
        <p:nvPicPr>
          <p:cNvPr id="12" name="내용 개체 틀 2">
            <a:extLst>
              <a:ext uri="{FF2B5EF4-FFF2-40B4-BE49-F238E27FC236}">
                <a16:creationId xmlns:a16="http://schemas.microsoft.com/office/drawing/2014/main" id="{D675706C-3FF2-4493-B044-FC6478CEF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7" y="2448318"/>
            <a:ext cx="5389820" cy="2812600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252BDC2-13AB-4F83-A7E6-21185E771511}"/>
              </a:ext>
            </a:extLst>
          </p:cNvPr>
          <p:cNvSpPr txBox="1">
            <a:spLocks/>
          </p:cNvSpPr>
          <p:nvPr/>
        </p:nvSpPr>
        <p:spPr>
          <a:xfrm>
            <a:off x="1522360" y="5424301"/>
            <a:ext cx="3108033" cy="69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교과 목록</a:t>
            </a:r>
          </a:p>
        </p:txBody>
      </p:sp>
    </p:spTree>
    <p:extLst>
      <p:ext uri="{BB962C8B-B14F-4D97-AF65-F5344CB8AC3E}">
        <p14:creationId xmlns:p14="http://schemas.microsoft.com/office/powerpoint/2010/main" val="3938863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>
                <a:solidFill>
                  <a:srgbClr val="4C74CC"/>
                </a:solidFill>
              </a:rPr>
              <a:t>프로젝트 시연</a:t>
            </a:r>
            <a:endParaRPr lang="ko-KR" altLang="en-US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85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5056064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F6F2E9"/>
                </a:solidFill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398740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7968" y="2701255"/>
            <a:ext cx="5056064" cy="1455489"/>
          </a:xfrm>
        </p:spPr>
        <p:txBody>
          <a:bodyPr anchor="ctr">
            <a:noAutofit/>
          </a:bodyPr>
          <a:lstStyle/>
          <a:p>
            <a:r>
              <a:rPr lang="ko-KR" altLang="en-US" b="1" dirty="0">
                <a:solidFill>
                  <a:srgbClr val="F6F2E9"/>
                </a:solidFill>
              </a:rPr>
              <a:t>감사합니다</a:t>
            </a:r>
            <a:r>
              <a:rPr lang="en-US" altLang="ko-KR" b="1" dirty="0">
                <a:solidFill>
                  <a:srgbClr val="F6F2E9"/>
                </a:solidFill>
              </a:rPr>
              <a:t>.</a:t>
            </a:r>
            <a:endParaRPr lang="ko-KR" altLang="en-US" b="1" dirty="0">
              <a:solidFill>
                <a:srgbClr val="F6F2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3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기획의도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4F61CB-4FED-4804-AA92-23A1362A7BBA}"/>
              </a:ext>
            </a:extLst>
          </p:cNvPr>
          <p:cNvSpPr txBox="1">
            <a:spLocks/>
          </p:cNvSpPr>
          <p:nvPr/>
        </p:nvSpPr>
        <p:spPr>
          <a:xfrm>
            <a:off x="1122947" y="2117411"/>
            <a:ext cx="9785685" cy="3401073"/>
          </a:xfrm>
          <a:prstGeom prst="rect">
            <a:avLst/>
          </a:prstGeom>
          <a:ln w="38100">
            <a:solidFill>
              <a:srgbClr val="4C74CC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사용자인 선생님이 </a:t>
            </a:r>
            <a:endParaRPr lang="en-US" altLang="ko-KR" b="1" dirty="0">
              <a:solidFill>
                <a:srgbClr val="4C74CC"/>
              </a:solidFill>
            </a:endParaRPr>
          </a:p>
          <a:p>
            <a:r>
              <a:rPr lang="ko-KR" altLang="en-US" b="1" dirty="0">
                <a:solidFill>
                  <a:srgbClr val="4C74CC"/>
                </a:solidFill>
              </a:rPr>
              <a:t>학생관리 시스템을 </a:t>
            </a:r>
            <a:endParaRPr lang="en-US" altLang="ko-KR" b="1" dirty="0">
              <a:solidFill>
                <a:srgbClr val="4C74CC"/>
              </a:solidFill>
            </a:endParaRPr>
          </a:p>
          <a:p>
            <a:r>
              <a:rPr lang="ko-KR" altLang="en-US" b="1" dirty="0">
                <a:solidFill>
                  <a:srgbClr val="4C74CC"/>
                </a:solidFill>
              </a:rPr>
              <a:t>사용할 수 있도록 구현</a:t>
            </a:r>
          </a:p>
        </p:txBody>
      </p:sp>
    </p:spTree>
    <p:extLst>
      <p:ext uri="{BB962C8B-B14F-4D97-AF65-F5344CB8AC3E}">
        <p14:creationId xmlns:p14="http://schemas.microsoft.com/office/powerpoint/2010/main" val="237592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서비스 개요 </a:t>
            </a:r>
            <a:r>
              <a:rPr lang="en-US" altLang="ko-KR" b="1" dirty="0">
                <a:solidFill>
                  <a:srgbClr val="4C74CC"/>
                </a:solidFill>
              </a:rPr>
              <a:t>–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182" y="2038847"/>
            <a:ext cx="8349967" cy="4402710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</p:spTree>
    <p:extLst>
      <p:ext uri="{BB962C8B-B14F-4D97-AF65-F5344CB8AC3E}">
        <p14:creationId xmlns:p14="http://schemas.microsoft.com/office/powerpoint/2010/main" val="320134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서비스 개요 </a:t>
            </a:r>
            <a:r>
              <a:rPr lang="en-US" altLang="ko-KR" b="1" dirty="0">
                <a:solidFill>
                  <a:srgbClr val="4C74CC"/>
                </a:solidFill>
              </a:rPr>
              <a:t>– </a:t>
            </a:r>
            <a:r>
              <a:rPr lang="ko-KR" altLang="en-US" b="1" dirty="0">
                <a:solidFill>
                  <a:srgbClr val="4C74CC"/>
                </a:solidFill>
              </a:rPr>
              <a:t>관리자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182" y="2038847"/>
            <a:ext cx="8349967" cy="4402710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</p:spTree>
    <p:extLst>
      <p:ext uri="{BB962C8B-B14F-4D97-AF65-F5344CB8AC3E}">
        <p14:creationId xmlns:p14="http://schemas.microsoft.com/office/powerpoint/2010/main" val="176015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화면설계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885" y="2311085"/>
            <a:ext cx="4526010" cy="3368194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6BA2566F-33E2-4BF1-98D9-981FBD83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5277" y="2294021"/>
            <a:ext cx="5375953" cy="3373146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1906917" y="5795503"/>
            <a:ext cx="2247946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로그인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05FD4AB-3ACB-46B2-93CB-A17799CE0C24}"/>
              </a:ext>
            </a:extLst>
          </p:cNvPr>
          <p:cNvSpPr txBox="1">
            <a:spLocks/>
          </p:cNvSpPr>
          <p:nvPr/>
        </p:nvSpPr>
        <p:spPr>
          <a:xfrm>
            <a:off x="7619280" y="5795503"/>
            <a:ext cx="2247946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메인화면</a:t>
            </a:r>
          </a:p>
        </p:txBody>
      </p:sp>
    </p:spTree>
    <p:extLst>
      <p:ext uri="{BB962C8B-B14F-4D97-AF65-F5344CB8AC3E}">
        <p14:creationId xmlns:p14="http://schemas.microsoft.com/office/powerpoint/2010/main" val="52369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화면설계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CD78BA88-0556-41ED-8BE3-7AB3D26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651" y="2311085"/>
            <a:ext cx="4210242" cy="3368194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6BA2566F-33E2-4BF1-98D9-981FBD83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1853" y="2294021"/>
            <a:ext cx="4083623" cy="3373146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ECD0E5-3FD4-489E-ADB9-B0707465962C}"/>
              </a:ext>
            </a:extLst>
          </p:cNvPr>
          <p:cNvSpPr txBox="1">
            <a:spLocks/>
          </p:cNvSpPr>
          <p:nvPr/>
        </p:nvSpPr>
        <p:spPr>
          <a:xfrm>
            <a:off x="2243799" y="5813088"/>
            <a:ext cx="2247946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공지사항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05FD4AB-3ACB-46B2-93CB-A17799CE0C24}"/>
              </a:ext>
            </a:extLst>
          </p:cNvPr>
          <p:cNvSpPr txBox="1">
            <a:spLocks/>
          </p:cNvSpPr>
          <p:nvPr/>
        </p:nvSpPr>
        <p:spPr>
          <a:xfrm>
            <a:off x="7719691" y="5795503"/>
            <a:ext cx="2247946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학생 정보</a:t>
            </a:r>
          </a:p>
        </p:txBody>
      </p:sp>
    </p:spTree>
    <p:extLst>
      <p:ext uri="{BB962C8B-B14F-4D97-AF65-F5344CB8AC3E}">
        <p14:creationId xmlns:p14="http://schemas.microsoft.com/office/powerpoint/2010/main" val="147462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369</Words>
  <Application>Microsoft Office PowerPoint</Application>
  <PresentationFormat>와이드스크린</PresentationFormat>
  <Paragraphs>171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맑은 고딕</vt:lpstr>
      <vt:lpstr>Arial</vt:lpstr>
      <vt:lpstr>Office 테마</vt:lpstr>
      <vt:lpstr>PowerPoint 프레젠테이션</vt:lpstr>
      <vt:lpstr>미니 5조 팀 프로젝트 포트폴리오</vt:lpstr>
      <vt:lpstr>목차</vt:lpstr>
      <vt:lpstr>프로젝트 기획의도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프로젝트 화면설명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질의응답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217</cp:revision>
  <dcterms:created xsi:type="dcterms:W3CDTF">2024-09-05T02:11:27Z</dcterms:created>
  <dcterms:modified xsi:type="dcterms:W3CDTF">2024-09-06T07:44:42Z</dcterms:modified>
</cp:coreProperties>
</file>