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306" r:id="rId4"/>
    <p:sldId id="307" r:id="rId5"/>
    <p:sldId id="308" r:id="rId6"/>
    <p:sldId id="305" r:id="rId7"/>
    <p:sldId id="304" r:id="rId8"/>
    <p:sldId id="284" r:id="rId9"/>
    <p:sldId id="309" r:id="rId10"/>
    <p:sldId id="310" r:id="rId11"/>
    <p:sldId id="315" r:id="rId12"/>
    <p:sldId id="316" r:id="rId13"/>
    <p:sldId id="313" r:id="rId14"/>
    <p:sldId id="264" r:id="rId15"/>
    <p:sldId id="265" r:id="rId16"/>
    <p:sldId id="266" r:id="rId17"/>
    <p:sldId id="267" r:id="rId18"/>
    <p:sldId id="276" r:id="rId19"/>
    <p:sldId id="277" r:id="rId20"/>
    <p:sldId id="278" r:id="rId21"/>
    <p:sldId id="279" r:id="rId22"/>
    <p:sldId id="271" r:id="rId23"/>
    <p:sldId id="280" r:id="rId24"/>
    <p:sldId id="314" r:id="rId25"/>
    <p:sldId id="303" r:id="rId26"/>
    <p:sldId id="27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78AFB5C4-DA33-40D1-9B77-4A81628D39C2}">
          <p14:sldIdLst>
            <p14:sldId id="281"/>
          </p14:sldIdLst>
        </p14:section>
        <p14:section name="제목" id="{68E549EC-3A37-4ED3-9183-C1F6B2DD4256}">
          <p14:sldIdLst>
            <p14:sldId id="256"/>
          </p14:sldIdLst>
        </p14:section>
        <p14:section name="목차" id="{20717DF1-5AEF-46F4-9B0E-925EEDD5CC22}">
          <p14:sldIdLst>
            <p14:sldId id="306"/>
          </p14:sldIdLst>
        </p14:section>
        <p14:section name="프로젝트 기획의도" id="{7D882779-5417-46C1-A181-786209FC7DF7}">
          <p14:sldIdLst>
            <p14:sldId id="307"/>
            <p14:sldId id="308"/>
            <p14:sldId id="305"/>
          </p14:sldIdLst>
        </p14:section>
        <p14:section name="프로젝트 개요" id="{3664A8D1-119F-4C56-A3ED-9E3D495C5B20}">
          <p14:sldIdLst>
            <p14:sldId id="304"/>
            <p14:sldId id="284"/>
            <p14:sldId id="309"/>
            <p14:sldId id="310"/>
            <p14:sldId id="315"/>
            <p14:sldId id="316"/>
          </p14:sldIdLst>
        </p14:section>
        <p14:section name="프로젝트 화면설명" id="{52DC750A-4906-456E-87E6-4057C3279EC6}">
          <p14:sldIdLst>
            <p14:sldId id="313"/>
            <p14:sldId id="264"/>
            <p14:sldId id="265"/>
            <p14:sldId id="266"/>
            <p14:sldId id="267"/>
            <p14:sldId id="276"/>
            <p14:sldId id="277"/>
            <p14:sldId id="278"/>
            <p14:sldId id="279"/>
            <p14:sldId id="271"/>
            <p14:sldId id="280"/>
            <p14:sldId id="314"/>
          </p14:sldIdLst>
        </p14:section>
        <p14:section name="질의응답" id="{D2077A70-1448-426F-8798-CB236CACDFC4}">
          <p14:sldIdLst>
            <p14:sldId id="30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4CC"/>
    <a:srgbClr val="F6F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680FD-02BE-4668-B8AE-3FC96A84B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27AD0E-60FA-4606-BEF5-EC7CC2F24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E6879-CFE3-4847-94D2-5F3F30A5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39512-2B2A-4F01-9C41-40CDE643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D1A2B-FFD3-4E07-BA2A-CD58EB45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6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FCAF8-E721-4E8A-A085-63434EE7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547116-514C-4A7C-89F3-1A2AC121A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26F5D-85E7-4408-B5FC-1646C615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31291-9242-45C9-B5E5-357986E6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6473B-43B9-492A-93B0-41868C1A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7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30B60B-4A2D-48C3-B4E0-1EAA0E331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5DE412-5FE4-46CD-A94B-D11D140F6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6794F-FD03-4C99-BB76-5F181193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5A238-99E4-41D3-87F8-23B817F7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CE3CF-93DD-43C4-A05E-E88DDBAD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20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8589A-58D3-4EC0-BFE6-CA9259EC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3B8B1-76CE-48B0-9AF5-D28EFDB0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F0477-BDE9-4851-AD19-BD3DDE5C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BA43F-9077-453B-B747-6E6BABB4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8C663-D830-4B69-AB00-6FF9F1CF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5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CF509-1F77-4A69-995A-9CF90133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DF1671-B9F0-4EF3-9156-025214C43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63D21-5CC1-4D5A-8DA6-6D75FA51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404C6-7EFF-42C7-B567-E3333AC5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ED395-45F5-437D-BAA3-C358B64A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3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B9503-3245-4826-90A7-52246748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34178-9EB3-4001-A626-AC80C086E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2BEFD8-0DEE-47FF-9119-00275B4E0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AE754-6445-4DB2-B7DF-7E3F634F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71BE8-6A54-4506-9A62-DF75D658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45169-35AA-4180-BE03-CDFC857B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8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A9DC4-F3A2-4D52-BDBF-6A79A2A8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6DB49D-F0E4-45D7-AA81-48F02CAB0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45E1FA-8C04-4630-B92A-BD6E12F57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CED511-A2E1-4D80-852B-E09EE3341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4DE797-19A5-4FB4-B73B-9854B77B4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A9A561-4CA6-404C-B3F1-5A2B74AB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EDE6C9-2775-4BE3-B0BB-9D7AFAFE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A8A535-2D2A-48F5-A6EA-58637448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8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DBDBB-27D0-4D48-8E47-E70F6679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6190F-1CDC-49CA-836F-3C332EA6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117450-A639-4BC3-A4E3-76E3EBA1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A8AD40-2292-4CF8-A627-7574DC8C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0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EC7062-91EA-4688-AAAC-5769BCE4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22D164-9E56-4266-9886-0936005C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4D7EAC-5F3A-4E21-8D77-861FB857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6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60991-B024-415F-942E-A7CA1505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D4760-79A0-4004-9316-E4A965DD0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A2102F-3B39-43B2-8415-2AAD0B4FB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22F71-9719-415E-B9C6-B4B70FD6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AECC88-76A5-4902-857F-738EC299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C1837-D26E-4189-992D-D9F65032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99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40AF2-7C26-4578-BBB5-AFF09C9A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864EA8-FFB1-46A1-8AA4-B30A6F1AC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893EEC-4B55-4317-AAE5-52ADE547A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02FB0-5175-4044-94A8-440F009D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28BFDC-E26A-4CE4-AA5B-DCC6F650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76F40-F4D2-4AD3-A885-178CBF2A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FF2B3F-D091-4641-B826-C9A49A30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667DE-8964-4AC6-9B2F-33AB096A9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6118A-80DA-4B0F-871F-77EE907C2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57000-CDB2-42FA-9450-FEB8F8214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C359B-24C3-4744-AECC-36759537E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5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12192000" cy="1655762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rgbClr val="F6F2E9"/>
                </a:solidFill>
              </a:rPr>
              <a:t>010-8905-2143</a:t>
            </a:r>
          </a:p>
          <a:p>
            <a:pPr algn="l"/>
            <a:r>
              <a:rPr lang="en-US" altLang="ko-KR" sz="2000" dirty="0">
                <a:solidFill>
                  <a:srgbClr val="F6F2E9"/>
                </a:solidFill>
              </a:rPr>
              <a:t>dhehdtn32@naver.com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04C6A96-BD79-44F4-8980-8BA79AEDCF3A}"/>
              </a:ext>
            </a:extLst>
          </p:cNvPr>
          <p:cNvSpPr txBox="1">
            <a:spLocks/>
          </p:cNvSpPr>
          <p:nvPr/>
        </p:nvSpPr>
        <p:spPr>
          <a:xfrm>
            <a:off x="625642" y="962528"/>
            <a:ext cx="10940715" cy="3196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지역인재 육성을 위한</a:t>
            </a:r>
            <a:endParaRPr lang="en-US" altLang="ko-KR" b="1" dirty="0">
              <a:solidFill>
                <a:srgbClr val="4C74CC"/>
              </a:solidFill>
            </a:endParaRPr>
          </a:p>
          <a:p>
            <a:r>
              <a:rPr lang="en-US" altLang="ko-KR" b="1" dirty="0">
                <a:solidFill>
                  <a:srgbClr val="4C74CC"/>
                </a:solidFill>
              </a:rPr>
              <a:t>IaaS</a:t>
            </a:r>
            <a:r>
              <a:rPr lang="ko-KR" altLang="en-US" b="1" dirty="0">
                <a:solidFill>
                  <a:srgbClr val="4C74CC"/>
                </a:solidFill>
              </a:rPr>
              <a:t>기반 </a:t>
            </a:r>
            <a:r>
              <a:rPr lang="en-US" altLang="ko-KR" b="1" dirty="0">
                <a:solidFill>
                  <a:srgbClr val="4C74CC"/>
                </a:solidFill>
              </a:rPr>
              <a:t>JAVA </a:t>
            </a:r>
            <a:r>
              <a:rPr lang="ko-KR" altLang="en-US" b="1" dirty="0">
                <a:solidFill>
                  <a:srgbClr val="4C74CC"/>
                </a:solidFill>
              </a:rPr>
              <a:t>백엔드</a:t>
            </a:r>
            <a:r>
              <a:rPr lang="en-US" altLang="ko-KR" b="1" dirty="0">
                <a:solidFill>
                  <a:srgbClr val="4C74CC"/>
                </a:solidFill>
              </a:rPr>
              <a:t> </a:t>
            </a:r>
            <a:r>
              <a:rPr lang="ko-KR" altLang="en-US" b="1" dirty="0">
                <a:solidFill>
                  <a:srgbClr val="4C74CC"/>
                </a:solidFill>
              </a:rPr>
              <a:t>개발자</a:t>
            </a:r>
            <a:r>
              <a:rPr lang="en-US" altLang="ko-KR" b="1" dirty="0">
                <a:solidFill>
                  <a:srgbClr val="4C74CC"/>
                </a:solidFill>
              </a:rPr>
              <a:t>(</a:t>
            </a:r>
            <a:r>
              <a:rPr lang="ko-KR" altLang="en-US" b="1" dirty="0">
                <a:solidFill>
                  <a:srgbClr val="4C74CC"/>
                </a:solidFill>
              </a:rPr>
              <a:t>자바</a:t>
            </a:r>
            <a:r>
              <a:rPr lang="en-US" altLang="ko-KR" b="1" dirty="0">
                <a:solidFill>
                  <a:srgbClr val="4C74CC"/>
                </a:solidFill>
              </a:rPr>
              <a:t>, </a:t>
            </a:r>
            <a:r>
              <a:rPr lang="ko-KR" altLang="en-US" b="1" dirty="0">
                <a:solidFill>
                  <a:srgbClr val="4C74CC"/>
                </a:solidFill>
              </a:rPr>
              <a:t>스프링</a:t>
            </a:r>
            <a:r>
              <a:rPr lang="en-US" altLang="ko-KR" b="1" dirty="0">
                <a:solidFill>
                  <a:srgbClr val="4C74CC"/>
                </a:solidFill>
              </a:rPr>
              <a:t>, AWS) </a:t>
            </a:r>
            <a:r>
              <a:rPr lang="ko-KR" altLang="en-US" b="1" dirty="0">
                <a:solidFill>
                  <a:srgbClr val="4C74CC"/>
                </a:solidFill>
              </a:rPr>
              <a:t>양성과정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72C55BF-EC8B-4824-9EE5-7D9169D09FAD}"/>
              </a:ext>
            </a:extLst>
          </p:cNvPr>
          <p:cNvSpPr txBox="1">
            <a:spLocks/>
          </p:cNvSpPr>
          <p:nvPr/>
        </p:nvSpPr>
        <p:spPr>
          <a:xfrm>
            <a:off x="10158625" y="5735052"/>
            <a:ext cx="1487942" cy="753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solidFill>
                  <a:srgbClr val="F6F2E9"/>
                </a:solidFill>
              </a:rPr>
              <a:t>오동수</a:t>
            </a:r>
          </a:p>
        </p:txBody>
      </p:sp>
    </p:spTree>
    <p:extLst>
      <p:ext uri="{BB962C8B-B14F-4D97-AF65-F5344CB8AC3E}">
        <p14:creationId xmlns:p14="http://schemas.microsoft.com/office/powerpoint/2010/main" val="1773588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577516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4023AB05-77CF-4B16-B94D-39F5AAB042BD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테이블 명세서</a:t>
            </a: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C981DC2F-C4B8-45A0-AC1B-CA108EA5B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589635"/>
              </p:ext>
            </p:extLst>
          </p:nvPr>
        </p:nvGraphicFramePr>
        <p:xfrm>
          <a:off x="1006679" y="1959437"/>
          <a:ext cx="10234569" cy="4198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0486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1907385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55868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1853110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697823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674564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189251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198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board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num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INT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PK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AI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작성자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VARCHAR(20)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name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작성자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VARCHAR(20)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74CC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74CC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subject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VARCHAR(100)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74CC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74CC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content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TEXT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regist_day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VARCHAR(30)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514229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hit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조회수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INT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85194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8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ip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작성 </a:t>
                      </a: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ip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VARCHAR(20)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145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9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577516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4023AB05-77CF-4B16-B94D-39F5AAB042BD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테이블 명세서</a:t>
            </a: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C981DC2F-C4B8-45A0-AC1B-CA108EA5B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667217"/>
              </p:ext>
            </p:extLst>
          </p:nvPr>
        </p:nvGraphicFramePr>
        <p:xfrm>
          <a:off x="1006679" y="1959437"/>
          <a:ext cx="10234569" cy="37782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0486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1907385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55868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1853110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697823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674564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189251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198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product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제품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prodId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제품번호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VARCHAR(20)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PK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name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제품명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VARCHAR(20)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price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INT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74CC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description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TEXT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74CC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category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VARCHAR(20)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instock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재고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INT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514229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filename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첨부파일명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VARCHAR(255)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85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39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577516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4023AB05-77CF-4B16-B94D-39F5AAB042BD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테이블 명세서</a:t>
            </a: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C981DC2F-C4B8-45A0-AC1B-CA108EA5B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08270"/>
              </p:ext>
            </p:extLst>
          </p:nvPr>
        </p:nvGraphicFramePr>
        <p:xfrm>
          <a:off x="1006679" y="1959437"/>
          <a:ext cx="10234569" cy="46178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0486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1907385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55868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1853110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697823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674564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189251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198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member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74CC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VARCHAR(10)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74CC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PK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AI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password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74CC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VARCHAR(10)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74CC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name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74CC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VARCHAR(10)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74CC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74CC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74CC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gender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74CC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VARCHAR(10)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74CC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74CC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birth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74CC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VARCHAR(10)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74CC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mail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이메일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74CC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VARCHAR(30)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74CC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514229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phone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휴대폰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74CC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VARCHAR(20)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74CC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85194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8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address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74CC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VARCHAR(90)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74CC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145156"/>
                  </a:ext>
                </a:extLst>
              </a:tr>
              <a:tr h="41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9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regist_day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가입일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VARCHAR(50)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143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09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30C62D-DFF7-465F-9290-1133CFD2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15" y="661922"/>
            <a:ext cx="6993624" cy="1455489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b="1" dirty="0">
                <a:solidFill>
                  <a:srgbClr val="F6F2E9"/>
                </a:solidFill>
              </a:rPr>
              <a:t>프로젝트 화면설명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5183193-0E83-466F-90BE-1C0482FAFF62}"/>
              </a:ext>
            </a:extLst>
          </p:cNvPr>
          <p:cNvSpPr txBox="1">
            <a:spLocks/>
          </p:cNvSpPr>
          <p:nvPr/>
        </p:nvSpPr>
        <p:spPr>
          <a:xfrm>
            <a:off x="3063892" y="2732949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F6F2E9"/>
                </a:solidFill>
              </a:rPr>
              <a:t>1. </a:t>
            </a:r>
            <a:r>
              <a:rPr lang="ko-KR" altLang="en-US" sz="4800" b="1" dirty="0">
                <a:solidFill>
                  <a:srgbClr val="F6F2E9"/>
                </a:solidFill>
              </a:rPr>
              <a:t>화면설명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E1F8B24-D106-4F4B-8790-AFA1C50C2C7F}"/>
              </a:ext>
            </a:extLst>
          </p:cNvPr>
          <p:cNvSpPr txBox="1">
            <a:spLocks/>
          </p:cNvSpPr>
          <p:nvPr/>
        </p:nvSpPr>
        <p:spPr>
          <a:xfrm>
            <a:off x="3063892" y="4510992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F6F2E9"/>
                </a:solidFill>
              </a:rPr>
              <a:t>2. </a:t>
            </a:r>
            <a:r>
              <a:rPr lang="ko-KR" altLang="en-US" sz="4800" b="1" dirty="0">
                <a:solidFill>
                  <a:srgbClr val="F6F2E9"/>
                </a:solidFill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2604424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353AB9-AB25-493A-A824-6B88F1C284D2}"/>
              </a:ext>
            </a:extLst>
          </p:cNvPr>
          <p:cNvSpPr/>
          <p:nvPr/>
        </p:nvSpPr>
        <p:spPr>
          <a:xfrm>
            <a:off x="3342346" y="2214442"/>
            <a:ext cx="1176404" cy="55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6F2E9"/>
                </a:solidFill>
              </a:rPr>
              <a:t>메인화면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79EDE0-8ADD-43D0-A358-57D70DB5F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8" y="2201817"/>
            <a:ext cx="2684265" cy="184269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7EB0034-9E09-4DC2-8D50-649FF79EA0BC}"/>
              </a:ext>
            </a:extLst>
          </p:cNvPr>
          <p:cNvSpPr/>
          <p:nvPr/>
        </p:nvSpPr>
        <p:spPr>
          <a:xfrm>
            <a:off x="4805773" y="3966908"/>
            <a:ext cx="1176404" cy="55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6F2E9"/>
                </a:solidFill>
              </a:rPr>
              <a:t>제품목록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CEAA6C-2FB2-4EBE-B5E0-A720A432EC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773" y="4619994"/>
            <a:ext cx="3202629" cy="17139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DD7ABF-C1D4-4ED7-A0BF-683A46A89A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157" y="1507573"/>
            <a:ext cx="2144100" cy="231384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3B155B6-9BDD-421A-9A60-FCFE19DF71E6}"/>
              </a:ext>
            </a:extLst>
          </p:cNvPr>
          <p:cNvSpPr/>
          <p:nvPr/>
        </p:nvSpPr>
        <p:spPr>
          <a:xfrm>
            <a:off x="8008402" y="1507573"/>
            <a:ext cx="1176404" cy="55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6F2E9"/>
                </a:solidFill>
              </a:rPr>
              <a:t>상세정보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D0C93B4-1382-4936-BEB8-834404BE0A23}"/>
              </a:ext>
            </a:extLst>
          </p:cNvPr>
          <p:cNvCxnSpPr>
            <a:cxnSpLocks/>
          </p:cNvCxnSpPr>
          <p:nvPr/>
        </p:nvCxnSpPr>
        <p:spPr>
          <a:xfrm>
            <a:off x="2913855" y="4245427"/>
            <a:ext cx="1478133" cy="1231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1726AB-FC91-4250-AB07-5F0AEAD7C9C5}"/>
              </a:ext>
            </a:extLst>
          </p:cNvPr>
          <p:cNvCxnSpPr/>
          <p:nvPr/>
        </p:nvCxnSpPr>
        <p:spPr>
          <a:xfrm flipV="1">
            <a:off x="7886872" y="3080099"/>
            <a:ext cx="1069457" cy="1319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6A6C926A-813C-4AD7-B692-97CD0781C48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8CB64D9-7AB7-4F2E-9A94-7A367BB5812E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</a:t>
            </a:r>
          </a:p>
        </p:txBody>
      </p:sp>
    </p:spTree>
    <p:extLst>
      <p:ext uri="{BB962C8B-B14F-4D97-AF65-F5344CB8AC3E}">
        <p14:creationId xmlns:p14="http://schemas.microsoft.com/office/powerpoint/2010/main" val="1579975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353AB9-AB25-493A-A824-6B88F1C284D2}"/>
              </a:ext>
            </a:extLst>
          </p:cNvPr>
          <p:cNvSpPr/>
          <p:nvPr/>
        </p:nvSpPr>
        <p:spPr>
          <a:xfrm>
            <a:off x="3332999" y="2992836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6F2E9"/>
                </a:solidFill>
              </a:rPr>
              <a:t>회원가입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9E95B4-AD43-4256-8227-CEBAFCA410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392" y="872824"/>
            <a:ext cx="3390808" cy="20549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9F5048-4A7B-4E1F-B545-9992B0D3D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200" y="1192584"/>
            <a:ext cx="5178212" cy="1704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9BEA8B-902C-4906-8B85-10C24E758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44" y="4148728"/>
            <a:ext cx="3087868" cy="24491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5FB6A9-F612-4FC0-BF4F-812970B77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331" y="4664343"/>
            <a:ext cx="5178213" cy="193357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73DAF03-84B2-4C69-9526-804819709A71}"/>
              </a:ext>
            </a:extLst>
          </p:cNvPr>
          <p:cNvCxnSpPr>
            <a:cxnSpLocks/>
          </p:cNvCxnSpPr>
          <p:nvPr/>
        </p:nvCxnSpPr>
        <p:spPr>
          <a:xfrm>
            <a:off x="6034038" y="3125331"/>
            <a:ext cx="2313008" cy="1304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0382243-73F0-490A-B7D3-66E3111D19B6}"/>
              </a:ext>
            </a:extLst>
          </p:cNvPr>
          <p:cNvSpPr/>
          <p:nvPr/>
        </p:nvSpPr>
        <p:spPr>
          <a:xfrm>
            <a:off x="8834544" y="3458754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6F2E9"/>
                </a:solidFill>
              </a:rPr>
              <a:t>회원가입 완료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001FCCA-552F-45DD-90D3-FD14215581A0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EC549C14-D698-431F-8E74-8A118DCF8B7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0130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353AB9-AB25-493A-A824-6B88F1C284D2}"/>
              </a:ext>
            </a:extLst>
          </p:cNvPr>
          <p:cNvSpPr/>
          <p:nvPr/>
        </p:nvSpPr>
        <p:spPr>
          <a:xfrm>
            <a:off x="4064292" y="1862842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6F2E9"/>
                </a:solidFill>
              </a:rPr>
              <a:t>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B399C8-F6E2-4174-AAA0-39D538D85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2" y="1862842"/>
            <a:ext cx="3723932" cy="23153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6898A3-678A-4DB3-BCD7-E645CCAEFF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839" y="4032349"/>
            <a:ext cx="3820996" cy="273138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2D843DD-599D-4302-A380-756A5209F155}"/>
              </a:ext>
            </a:extLst>
          </p:cNvPr>
          <p:cNvCxnSpPr>
            <a:cxnSpLocks/>
          </p:cNvCxnSpPr>
          <p:nvPr/>
        </p:nvCxnSpPr>
        <p:spPr>
          <a:xfrm>
            <a:off x="2788590" y="4286595"/>
            <a:ext cx="1517315" cy="975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DFA0EC-9E6F-4DF2-94A9-39D2547D91FA}"/>
              </a:ext>
            </a:extLst>
          </p:cNvPr>
          <p:cNvCxnSpPr>
            <a:cxnSpLocks/>
          </p:cNvCxnSpPr>
          <p:nvPr/>
        </p:nvCxnSpPr>
        <p:spPr>
          <a:xfrm flipV="1">
            <a:off x="8657439" y="3615656"/>
            <a:ext cx="1308682" cy="19560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FB48D2B-7FB5-4A90-A5EA-B4779D0F5A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324" y="1286247"/>
            <a:ext cx="3353607" cy="217807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F0DB44-BF6A-407F-AC4F-175BF1197AAB}"/>
              </a:ext>
            </a:extLst>
          </p:cNvPr>
          <p:cNvSpPr/>
          <p:nvPr/>
        </p:nvSpPr>
        <p:spPr>
          <a:xfrm>
            <a:off x="6952690" y="1272196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6F2E9"/>
                </a:solidFill>
              </a:rPr>
              <a:t>로그아웃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CDFF2EA-1E64-4747-A547-7A4A071AC983}"/>
              </a:ext>
            </a:extLst>
          </p:cNvPr>
          <p:cNvSpPr/>
          <p:nvPr/>
        </p:nvSpPr>
        <p:spPr>
          <a:xfrm>
            <a:off x="3183117" y="6126827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6F2E9"/>
                </a:solidFill>
              </a:rPr>
              <a:t>로그인 후</a:t>
            </a:r>
            <a:endParaRPr lang="en-US" altLang="ko-KR" sz="1400" b="1" dirty="0">
              <a:solidFill>
                <a:srgbClr val="F6F2E9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F6F2E9"/>
                </a:solidFill>
              </a:rPr>
              <a:t> 메인화면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9231D18-D554-4628-A214-3E865FCE9023}"/>
              </a:ext>
            </a:extLst>
          </p:cNvPr>
          <p:cNvSpPr/>
          <p:nvPr/>
        </p:nvSpPr>
        <p:spPr>
          <a:xfrm>
            <a:off x="4653672" y="4281465"/>
            <a:ext cx="505617" cy="277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6F2E9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93DE193-5D28-4223-87DF-6D037D7D7504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82999A82-CE2E-43F0-8AFF-6C54452E82C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449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353AB9-AB25-493A-A824-6B88F1C284D2}"/>
              </a:ext>
            </a:extLst>
          </p:cNvPr>
          <p:cNvSpPr/>
          <p:nvPr/>
        </p:nvSpPr>
        <p:spPr>
          <a:xfrm>
            <a:off x="3491810" y="1823393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6F2E9"/>
                </a:solidFill>
              </a:rPr>
              <a:t>제품목록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93A70C-4C03-47B0-8415-A36AE7D69C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2" y="1823393"/>
            <a:ext cx="2941161" cy="18382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A507E5-76BA-425C-80D0-2F48314695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874" y="4277708"/>
            <a:ext cx="2057071" cy="236455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F958575-8B11-4ADF-856C-2A391DFE36C0}"/>
              </a:ext>
            </a:extLst>
          </p:cNvPr>
          <p:cNvSpPr/>
          <p:nvPr/>
        </p:nvSpPr>
        <p:spPr>
          <a:xfrm>
            <a:off x="2068362" y="4303784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6F2E9"/>
                </a:solidFill>
              </a:rPr>
              <a:t>상세정보</a:t>
            </a:r>
            <a:endParaRPr lang="en-US" altLang="ko-KR" b="1" dirty="0">
              <a:solidFill>
                <a:srgbClr val="F6F2E9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75B18F-9DB6-4CBC-A363-2607462FB3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79" y="1083123"/>
            <a:ext cx="2499046" cy="22650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B56EF9-AD2F-4CFA-AF88-E035D2DCF9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053" y="4567276"/>
            <a:ext cx="3737727" cy="207498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36AB679-2CFA-4FA9-888F-FED35E70606C}"/>
              </a:ext>
            </a:extLst>
          </p:cNvPr>
          <p:cNvSpPr/>
          <p:nvPr/>
        </p:nvSpPr>
        <p:spPr>
          <a:xfrm>
            <a:off x="8816539" y="1083123"/>
            <a:ext cx="1565793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6F2E9"/>
                </a:solidFill>
              </a:rPr>
              <a:t>장바구니 추가</a:t>
            </a:r>
            <a:endParaRPr lang="en-US" altLang="ko-KR" sz="1400" b="1" dirty="0">
              <a:solidFill>
                <a:srgbClr val="F6F2E9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49EFAA-100C-4C46-A834-C8C91925377B}"/>
              </a:ext>
            </a:extLst>
          </p:cNvPr>
          <p:cNvCxnSpPr>
            <a:cxnSpLocks/>
          </p:cNvCxnSpPr>
          <p:nvPr/>
        </p:nvCxnSpPr>
        <p:spPr>
          <a:xfrm>
            <a:off x="3466915" y="3009637"/>
            <a:ext cx="736619" cy="11505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888A11F-0E24-4658-89DB-F627001AE6B9}"/>
              </a:ext>
            </a:extLst>
          </p:cNvPr>
          <p:cNvCxnSpPr>
            <a:cxnSpLocks/>
          </p:cNvCxnSpPr>
          <p:nvPr/>
        </p:nvCxnSpPr>
        <p:spPr>
          <a:xfrm flipV="1">
            <a:off x="5816074" y="3674494"/>
            <a:ext cx="794209" cy="7807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DBF2F0-4505-4AC9-B68B-F9E81CC8439A}"/>
              </a:ext>
            </a:extLst>
          </p:cNvPr>
          <p:cNvCxnSpPr>
            <a:cxnSpLocks/>
          </p:cNvCxnSpPr>
          <p:nvPr/>
        </p:nvCxnSpPr>
        <p:spPr>
          <a:xfrm>
            <a:off x="8959442" y="3045204"/>
            <a:ext cx="977474" cy="12585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E004F88-EA28-41A1-92A3-603B21DC9DE6}"/>
              </a:ext>
            </a:extLst>
          </p:cNvPr>
          <p:cNvSpPr/>
          <p:nvPr/>
        </p:nvSpPr>
        <p:spPr>
          <a:xfrm>
            <a:off x="10382332" y="3853827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6F2E9"/>
                </a:solidFill>
              </a:rPr>
              <a:t>장바구니</a:t>
            </a:r>
            <a:endParaRPr lang="en-US" altLang="ko-KR" b="1" dirty="0">
              <a:solidFill>
                <a:srgbClr val="F6F2E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9F85D45-3401-404E-957F-32C597AA2ADE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55272606-4631-4AF2-B745-0C147536904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4212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353AB9-AB25-493A-A824-6B88F1C284D2}"/>
              </a:ext>
            </a:extLst>
          </p:cNvPr>
          <p:cNvSpPr/>
          <p:nvPr/>
        </p:nvSpPr>
        <p:spPr>
          <a:xfrm>
            <a:off x="3649766" y="1941016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6F2E9"/>
                </a:solidFill>
              </a:rPr>
              <a:t>배송정보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E113D5-1839-441F-AB90-0C31348A48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2" y="1941016"/>
            <a:ext cx="3274422" cy="16065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06F9AB-B079-405D-8E0D-DFA35329C5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53" y="4365056"/>
            <a:ext cx="4007940" cy="21396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549C22-79E6-40C3-862F-A66BD1A960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152" y="1338606"/>
            <a:ext cx="3787788" cy="220892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A5C9E0E-3512-44F5-B7E8-A0A91C32E0C1}"/>
              </a:ext>
            </a:extLst>
          </p:cNvPr>
          <p:cNvSpPr/>
          <p:nvPr/>
        </p:nvSpPr>
        <p:spPr>
          <a:xfrm>
            <a:off x="1979127" y="4365056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6F2E9"/>
                </a:solidFill>
              </a:rPr>
              <a:t>주문정보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D904AEB-2982-4E51-AA1F-5DF79460E12D}"/>
              </a:ext>
            </a:extLst>
          </p:cNvPr>
          <p:cNvSpPr/>
          <p:nvPr/>
        </p:nvSpPr>
        <p:spPr>
          <a:xfrm>
            <a:off x="6448519" y="1343362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6F2E9"/>
                </a:solidFill>
              </a:rPr>
              <a:t>주문완료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7478E2B-F38E-4C05-8F6C-D5BFDC388608}"/>
              </a:ext>
            </a:extLst>
          </p:cNvPr>
          <p:cNvCxnSpPr>
            <a:cxnSpLocks/>
          </p:cNvCxnSpPr>
          <p:nvPr/>
        </p:nvCxnSpPr>
        <p:spPr>
          <a:xfrm>
            <a:off x="3649766" y="3176373"/>
            <a:ext cx="1148543" cy="9929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0FAADE9-0751-4097-8B33-61DB7C508A84}"/>
              </a:ext>
            </a:extLst>
          </p:cNvPr>
          <p:cNvCxnSpPr>
            <a:cxnSpLocks/>
          </p:cNvCxnSpPr>
          <p:nvPr/>
        </p:nvCxnSpPr>
        <p:spPr>
          <a:xfrm flipV="1">
            <a:off x="7732295" y="3775996"/>
            <a:ext cx="1212898" cy="165888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E9DB6398-91A1-431B-A525-D6C63A6C6FFA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9D79CC20-6CFE-481F-8971-16CC4761BD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1040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353AB9-AB25-493A-A824-6B88F1C284D2}"/>
              </a:ext>
            </a:extLst>
          </p:cNvPr>
          <p:cNvSpPr/>
          <p:nvPr/>
        </p:nvSpPr>
        <p:spPr>
          <a:xfrm>
            <a:off x="4173954" y="1895446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6F2E9"/>
                </a:solidFill>
              </a:rPr>
              <a:t>관리자</a:t>
            </a:r>
            <a:endParaRPr lang="en-US" altLang="ko-KR" sz="1400" b="1" dirty="0">
              <a:solidFill>
                <a:srgbClr val="F6F2E9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F6F2E9"/>
                </a:solidFill>
              </a:rPr>
              <a:t>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B815D1-04AD-439E-AA33-FC72BE7201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07" y="1876990"/>
            <a:ext cx="3815487" cy="15742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BB66DC-2C89-45FD-96B5-4F78DFCDCF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88" y="4349813"/>
            <a:ext cx="3802144" cy="203282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4D33DA6-C098-4807-B6DF-21080E43C87C}"/>
              </a:ext>
            </a:extLst>
          </p:cNvPr>
          <p:cNvSpPr/>
          <p:nvPr/>
        </p:nvSpPr>
        <p:spPr>
          <a:xfrm>
            <a:off x="2049787" y="4349813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6F2E9"/>
                </a:solidFill>
              </a:rPr>
              <a:t>제품등록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47D42D-C0F2-4690-B736-24C84DD4C9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32" y="1131409"/>
            <a:ext cx="4652433" cy="246848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36D7B5C0-0B87-466A-B7A0-A32D35CC2627}"/>
              </a:ext>
            </a:extLst>
          </p:cNvPr>
          <p:cNvSpPr/>
          <p:nvPr/>
        </p:nvSpPr>
        <p:spPr>
          <a:xfrm>
            <a:off x="9276103" y="2020353"/>
            <a:ext cx="858647" cy="8365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6F2E9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729E173-FF1C-483C-B68A-EBF917B25ECE}"/>
              </a:ext>
            </a:extLst>
          </p:cNvPr>
          <p:cNvSpPr/>
          <p:nvPr/>
        </p:nvSpPr>
        <p:spPr>
          <a:xfrm>
            <a:off x="10620317" y="3708677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6F2E9"/>
                </a:solidFill>
              </a:rPr>
              <a:t>제품등록</a:t>
            </a:r>
            <a:endParaRPr lang="en-US" altLang="ko-KR" sz="1400" b="1" dirty="0">
              <a:solidFill>
                <a:srgbClr val="F6F2E9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F6F2E9"/>
                </a:solidFill>
              </a:rPr>
              <a:t>완료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FE0ADD-8468-4CF7-B55D-85FD831BA8AE}"/>
              </a:ext>
            </a:extLst>
          </p:cNvPr>
          <p:cNvCxnSpPr>
            <a:cxnSpLocks/>
          </p:cNvCxnSpPr>
          <p:nvPr/>
        </p:nvCxnSpPr>
        <p:spPr>
          <a:xfrm>
            <a:off x="4265646" y="2806497"/>
            <a:ext cx="918750" cy="132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CFFC09-A291-4ED1-85C3-B96807AD5BB0}"/>
              </a:ext>
            </a:extLst>
          </p:cNvPr>
          <p:cNvCxnSpPr>
            <a:cxnSpLocks/>
          </p:cNvCxnSpPr>
          <p:nvPr/>
        </p:nvCxnSpPr>
        <p:spPr>
          <a:xfrm flipV="1">
            <a:off x="7623238" y="3735371"/>
            <a:ext cx="1839544" cy="163085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7824D15D-AB4A-42BB-A10E-5806298E68CC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D100E061-8CD4-4439-BCF1-2BC0F5EF03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241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0C62D-DFF7-465F-9290-1133CFD2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29" y="930587"/>
            <a:ext cx="5841682" cy="1975803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800" b="1" dirty="0">
                <a:solidFill>
                  <a:srgbClr val="4C74CC"/>
                </a:solidFill>
              </a:rPr>
              <a:t>미니 프로젝트</a:t>
            </a:r>
            <a:br>
              <a:rPr lang="en-US" altLang="ko-KR" sz="4800" b="1" dirty="0">
                <a:solidFill>
                  <a:srgbClr val="4C74CC"/>
                </a:solidFill>
              </a:rPr>
            </a:br>
            <a:r>
              <a:rPr lang="ko-KR" altLang="en-US" sz="4800" b="1" dirty="0">
                <a:solidFill>
                  <a:srgbClr val="4C74CC"/>
                </a:solidFill>
              </a:rPr>
              <a:t>포트폴리오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58894E4-4F4C-4A56-8E2D-DC66DB3941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E9BC8D4-DC27-4200-A81A-8D8ECFC9E7E8}"/>
              </a:ext>
            </a:extLst>
          </p:cNvPr>
          <p:cNvSpPr txBox="1">
            <a:spLocks/>
          </p:cNvSpPr>
          <p:nvPr/>
        </p:nvSpPr>
        <p:spPr>
          <a:xfrm>
            <a:off x="1933073" y="2906390"/>
            <a:ext cx="8325853" cy="19758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4C74CC"/>
                </a:solidFill>
              </a:rPr>
              <a:t>Store</a:t>
            </a:r>
          </a:p>
          <a:p>
            <a:r>
              <a:rPr lang="ko-KR" altLang="en-US" b="1" dirty="0">
                <a:solidFill>
                  <a:srgbClr val="4C74CC"/>
                </a:solidFill>
              </a:rPr>
              <a:t>쇼핑몰 프로그램</a:t>
            </a:r>
          </a:p>
        </p:txBody>
      </p:sp>
    </p:spTree>
    <p:extLst>
      <p:ext uri="{BB962C8B-B14F-4D97-AF65-F5344CB8AC3E}">
        <p14:creationId xmlns:p14="http://schemas.microsoft.com/office/powerpoint/2010/main" val="4068640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353AB9-AB25-493A-A824-6B88F1C284D2}"/>
              </a:ext>
            </a:extLst>
          </p:cNvPr>
          <p:cNvSpPr/>
          <p:nvPr/>
        </p:nvSpPr>
        <p:spPr>
          <a:xfrm>
            <a:off x="3625589" y="1987865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6F2E9"/>
                </a:solidFill>
              </a:rPr>
              <a:t>제품수정 전</a:t>
            </a:r>
            <a:endParaRPr lang="en-US" altLang="ko-KR" sz="1400" b="1" dirty="0">
              <a:solidFill>
                <a:srgbClr val="F6F2E9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4D33DA6-C098-4807-B6DF-21080E43C87C}"/>
              </a:ext>
            </a:extLst>
          </p:cNvPr>
          <p:cNvSpPr/>
          <p:nvPr/>
        </p:nvSpPr>
        <p:spPr>
          <a:xfrm>
            <a:off x="4029007" y="3753272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6F2E9"/>
                </a:solidFill>
              </a:rPr>
              <a:t>제품수정 중</a:t>
            </a:r>
            <a:endParaRPr lang="en-US" altLang="ko-KR" sz="1400" b="1" dirty="0">
              <a:solidFill>
                <a:srgbClr val="F6F2E9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729E173-FF1C-483C-B68A-EBF917B25ECE}"/>
              </a:ext>
            </a:extLst>
          </p:cNvPr>
          <p:cNvSpPr/>
          <p:nvPr/>
        </p:nvSpPr>
        <p:spPr>
          <a:xfrm>
            <a:off x="6594377" y="1290113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6F2E9"/>
                </a:solidFill>
              </a:rPr>
              <a:t>제품수정 후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FE0ADD-8468-4CF7-B55D-85FD831BA8AE}"/>
              </a:ext>
            </a:extLst>
          </p:cNvPr>
          <p:cNvCxnSpPr>
            <a:cxnSpLocks/>
          </p:cNvCxnSpPr>
          <p:nvPr/>
        </p:nvCxnSpPr>
        <p:spPr>
          <a:xfrm>
            <a:off x="2027966" y="3944573"/>
            <a:ext cx="1796343" cy="161054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CFFC09-A291-4ED1-85C3-B96807AD5BB0}"/>
              </a:ext>
            </a:extLst>
          </p:cNvPr>
          <p:cNvCxnSpPr>
            <a:cxnSpLocks/>
          </p:cNvCxnSpPr>
          <p:nvPr/>
        </p:nvCxnSpPr>
        <p:spPr>
          <a:xfrm flipV="1">
            <a:off x="8280882" y="3573710"/>
            <a:ext cx="1559404" cy="150835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056B145-ED8D-44DD-BA89-613BC9DBF0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3" y="1987865"/>
            <a:ext cx="3318887" cy="1791366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E3CFC8E8-4594-43AF-9C3E-804840FEC984}"/>
              </a:ext>
            </a:extLst>
          </p:cNvPr>
          <p:cNvSpPr/>
          <p:nvPr/>
        </p:nvSpPr>
        <p:spPr>
          <a:xfrm>
            <a:off x="623453" y="2780517"/>
            <a:ext cx="904992" cy="1010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6F2E9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D70706-2E4D-4DC5-9AC3-439E9F4DF8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30" y="4466966"/>
            <a:ext cx="4066131" cy="217629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236391B-EC01-4D5B-A438-0390A6112C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174" y="1286425"/>
            <a:ext cx="3914001" cy="2098753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1ADFDF2E-1165-4DBB-86B9-375DE13B9367}"/>
              </a:ext>
            </a:extLst>
          </p:cNvPr>
          <p:cNvSpPr/>
          <p:nvPr/>
        </p:nvSpPr>
        <p:spPr>
          <a:xfrm>
            <a:off x="8710350" y="2374500"/>
            <a:ext cx="904992" cy="1010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6F2E9"/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0551BFA-0CC2-4D32-8E1F-429D4152835E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1FA18846-4591-48E4-9FBE-CD7E1DB8D2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943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353AB9-AB25-493A-A824-6B88F1C284D2}"/>
              </a:ext>
            </a:extLst>
          </p:cNvPr>
          <p:cNvSpPr/>
          <p:nvPr/>
        </p:nvSpPr>
        <p:spPr>
          <a:xfrm>
            <a:off x="3499878" y="2087037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6F2E9"/>
                </a:solidFill>
              </a:rPr>
              <a:t>제품삭제 전</a:t>
            </a:r>
            <a:endParaRPr lang="en-US" altLang="ko-KR" sz="1400" b="1" dirty="0">
              <a:solidFill>
                <a:srgbClr val="F6F2E9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4D33DA6-C098-4807-B6DF-21080E43C87C}"/>
              </a:ext>
            </a:extLst>
          </p:cNvPr>
          <p:cNvSpPr/>
          <p:nvPr/>
        </p:nvSpPr>
        <p:spPr>
          <a:xfrm>
            <a:off x="4109541" y="4057969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6F2E9"/>
                </a:solidFill>
              </a:rPr>
              <a:t>제품삭제 중</a:t>
            </a:r>
            <a:endParaRPr lang="en-US" altLang="ko-KR" sz="1400" b="1" dirty="0">
              <a:solidFill>
                <a:srgbClr val="F6F2E9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729E173-FF1C-483C-B68A-EBF917B25ECE}"/>
              </a:ext>
            </a:extLst>
          </p:cNvPr>
          <p:cNvSpPr/>
          <p:nvPr/>
        </p:nvSpPr>
        <p:spPr>
          <a:xfrm>
            <a:off x="7980399" y="824214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6F2E9"/>
                </a:solidFill>
              </a:rPr>
              <a:t>제품삭제 후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FE0ADD-8468-4CF7-B55D-85FD831BA8AE}"/>
              </a:ext>
            </a:extLst>
          </p:cNvPr>
          <p:cNvCxnSpPr>
            <a:cxnSpLocks/>
          </p:cNvCxnSpPr>
          <p:nvPr/>
        </p:nvCxnSpPr>
        <p:spPr>
          <a:xfrm>
            <a:off x="1987395" y="3779521"/>
            <a:ext cx="1947042" cy="17823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CFFC09-A291-4ED1-85C3-B96807AD5BB0}"/>
              </a:ext>
            </a:extLst>
          </p:cNvPr>
          <p:cNvCxnSpPr>
            <a:cxnSpLocks/>
          </p:cNvCxnSpPr>
          <p:nvPr/>
        </p:nvCxnSpPr>
        <p:spPr>
          <a:xfrm flipV="1">
            <a:off x="7608149" y="3850547"/>
            <a:ext cx="2114691" cy="179630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1194F6A-CE9D-4343-8120-87E39B572E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63" y="2087037"/>
            <a:ext cx="2998593" cy="1544588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92FAFA16-96D5-4015-9E03-2D8E41D60CE3}"/>
              </a:ext>
            </a:extLst>
          </p:cNvPr>
          <p:cNvSpPr/>
          <p:nvPr/>
        </p:nvSpPr>
        <p:spPr>
          <a:xfrm>
            <a:off x="1489842" y="2598726"/>
            <a:ext cx="790581" cy="636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6F2E9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899AE8-0C58-476B-ABE1-4690187A13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41" y="4740590"/>
            <a:ext cx="3323504" cy="17995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2517D5D-09D0-4550-80D8-EAAA3834DE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399" y="1523429"/>
            <a:ext cx="3975929" cy="2108196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A3FD838B-66B9-4155-B566-9D5418C48AF1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2011451E-EC4F-4A80-A9AF-01BACB25CA4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1935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6A6EED-2DCB-442D-B6A5-06A7BD9C00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2" y="1795158"/>
            <a:ext cx="4314936" cy="23351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A6C1DF-0857-4DE9-883E-C0711DCE4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608" y="1795158"/>
            <a:ext cx="3982994" cy="13008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59F258-A43F-411F-989A-1B6E6D61F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295" y="3703354"/>
            <a:ext cx="4122901" cy="29862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F78239-F03D-4560-B291-18420856E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87" y="5252402"/>
            <a:ext cx="5861508" cy="140617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967991E-9DD8-4651-85B1-65C7600AAEB6}"/>
              </a:ext>
            </a:extLst>
          </p:cNvPr>
          <p:cNvCxnSpPr>
            <a:cxnSpLocks/>
          </p:cNvCxnSpPr>
          <p:nvPr/>
        </p:nvCxnSpPr>
        <p:spPr>
          <a:xfrm>
            <a:off x="4861026" y="3742017"/>
            <a:ext cx="1120719" cy="110634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BD42808-4D14-46BF-8B33-B2A989478B82}"/>
              </a:ext>
            </a:extLst>
          </p:cNvPr>
          <p:cNvSpPr/>
          <p:nvPr/>
        </p:nvSpPr>
        <p:spPr>
          <a:xfrm>
            <a:off x="6217946" y="3703354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6F2E9"/>
                </a:solidFill>
              </a:rPr>
              <a:t>회원수정 완료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4F4FCC9-8B2F-4FA9-881A-D06F9A9A2E13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BAA354C9-F6B2-41FE-AA0C-11FA09F16C5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353AB9-AB25-493A-A824-6B88F1C284D2}"/>
              </a:ext>
            </a:extLst>
          </p:cNvPr>
          <p:cNvSpPr/>
          <p:nvPr/>
        </p:nvSpPr>
        <p:spPr>
          <a:xfrm>
            <a:off x="235672" y="4228923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6F2E9"/>
                </a:solidFill>
              </a:rPr>
              <a:t>회원수정</a:t>
            </a:r>
          </a:p>
        </p:txBody>
      </p:sp>
    </p:spTree>
    <p:extLst>
      <p:ext uri="{BB962C8B-B14F-4D97-AF65-F5344CB8AC3E}">
        <p14:creationId xmlns:p14="http://schemas.microsoft.com/office/powerpoint/2010/main" val="56466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353AB9-AB25-493A-A824-6B88F1C284D2}"/>
              </a:ext>
            </a:extLst>
          </p:cNvPr>
          <p:cNvSpPr/>
          <p:nvPr/>
        </p:nvSpPr>
        <p:spPr>
          <a:xfrm>
            <a:off x="283395" y="4184209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6F2E9"/>
                </a:solidFill>
              </a:rPr>
              <a:t>회원탈퇴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A6C1DF-0857-4DE9-883E-C0711DCE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33" y="2012738"/>
            <a:ext cx="5206318" cy="130089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967991E-9DD8-4651-85B1-65C7600AAEB6}"/>
              </a:ext>
            </a:extLst>
          </p:cNvPr>
          <p:cNvCxnSpPr>
            <a:cxnSpLocks/>
          </p:cNvCxnSpPr>
          <p:nvPr/>
        </p:nvCxnSpPr>
        <p:spPr>
          <a:xfrm>
            <a:off x="4582827" y="4052354"/>
            <a:ext cx="1634658" cy="11249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9FAE996-89B1-4688-B519-652CC59A7D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5" y="1988339"/>
            <a:ext cx="4119512" cy="21523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C6F464-78FE-476F-B810-B3B42F9381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657" y="4335185"/>
            <a:ext cx="4084948" cy="22894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210BFA-F6DC-4397-8446-D1F02EF61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39" y="5508080"/>
            <a:ext cx="5206318" cy="111658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E7F190-A8C7-4E0F-91CE-D30FA4FB7C6C}"/>
              </a:ext>
            </a:extLst>
          </p:cNvPr>
          <p:cNvSpPr/>
          <p:nvPr/>
        </p:nvSpPr>
        <p:spPr>
          <a:xfrm>
            <a:off x="6308847" y="4308440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6F2E9"/>
                </a:solidFill>
              </a:rPr>
              <a:t>회원탈퇴 완료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E8F59F9-8746-4149-BF1A-BF0D8867E8EE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4BB10FBD-4987-4813-A68A-A5368C55461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0184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E8F59F9-8746-4149-BF1A-BF0D8867E8EE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프로젝트 시연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4BB10FBD-4987-4813-A68A-A5368C55461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6905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30C62D-DFF7-465F-9290-1133CFD2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15" y="661922"/>
            <a:ext cx="5056064" cy="1455489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b="1" dirty="0">
                <a:solidFill>
                  <a:srgbClr val="F6F2E9"/>
                </a:solidFill>
              </a:rPr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3590353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30C62D-DFF7-465F-9290-1133CFD2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7968" y="2701255"/>
            <a:ext cx="5056064" cy="1455489"/>
          </a:xfrm>
        </p:spPr>
        <p:txBody>
          <a:bodyPr anchor="ctr">
            <a:noAutofit/>
          </a:bodyPr>
          <a:lstStyle/>
          <a:p>
            <a:r>
              <a:rPr lang="ko-KR" altLang="en-US" b="1" dirty="0">
                <a:solidFill>
                  <a:srgbClr val="F6F2E9"/>
                </a:solidFill>
              </a:rPr>
              <a:t>감사합니다</a:t>
            </a:r>
            <a:r>
              <a:rPr lang="en-US" altLang="ko-KR" b="1" dirty="0">
                <a:solidFill>
                  <a:srgbClr val="F6F2E9"/>
                </a:solidFill>
              </a:rPr>
              <a:t>.</a:t>
            </a:r>
            <a:endParaRPr lang="ko-KR" altLang="en-US" b="1" dirty="0">
              <a:solidFill>
                <a:srgbClr val="F6F2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3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577516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0CB8D51-B1A9-41FE-B6EE-7B88070BD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15" y="661922"/>
            <a:ext cx="5056064" cy="1455489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b="1" dirty="0">
                <a:solidFill>
                  <a:srgbClr val="4C74CC"/>
                </a:solidFill>
              </a:rPr>
              <a:t>목차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1D32551-985D-4FE9-9F07-8647F270EC7E}"/>
              </a:ext>
            </a:extLst>
          </p:cNvPr>
          <p:cNvSpPr txBox="1">
            <a:spLocks/>
          </p:cNvSpPr>
          <p:nvPr/>
        </p:nvSpPr>
        <p:spPr>
          <a:xfrm>
            <a:off x="3063892" y="1799419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4C74CC"/>
                </a:solidFill>
              </a:rPr>
              <a:t>1. </a:t>
            </a:r>
            <a:r>
              <a:rPr lang="ko-KR" altLang="en-US" sz="4800" b="1" dirty="0">
                <a:solidFill>
                  <a:srgbClr val="4C74CC"/>
                </a:solidFill>
              </a:rPr>
              <a:t>프로젝트 기획의도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C7D4120-B0EF-4F4C-9E6E-D609385490AD}"/>
              </a:ext>
            </a:extLst>
          </p:cNvPr>
          <p:cNvSpPr txBox="1">
            <a:spLocks/>
          </p:cNvSpPr>
          <p:nvPr/>
        </p:nvSpPr>
        <p:spPr>
          <a:xfrm>
            <a:off x="3063892" y="3042682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4C74CC"/>
                </a:solidFill>
              </a:rPr>
              <a:t>2. </a:t>
            </a:r>
            <a:r>
              <a:rPr lang="ko-KR" altLang="en-US" sz="4800" b="1" dirty="0">
                <a:solidFill>
                  <a:srgbClr val="4C74CC"/>
                </a:solidFill>
              </a:rPr>
              <a:t>프로젝트 개요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FF8DB16-1D30-40BE-9CAF-C35A66A8FD16}"/>
              </a:ext>
            </a:extLst>
          </p:cNvPr>
          <p:cNvSpPr txBox="1">
            <a:spLocks/>
          </p:cNvSpPr>
          <p:nvPr/>
        </p:nvSpPr>
        <p:spPr>
          <a:xfrm>
            <a:off x="3063892" y="4285945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4C74CC"/>
                </a:solidFill>
              </a:rPr>
              <a:t>3. </a:t>
            </a:r>
            <a:r>
              <a:rPr lang="ko-KR" altLang="en-US" sz="4800" b="1" dirty="0">
                <a:solidFill>
                  <a:srgbClr val="4C74CC"/>
                </a:solidFill>
              </a:rPr>
              <a:t>프로젝트 화면설명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BE4AC2E-15E1-4413-99FE-C9BD1AFDFA2B}"/>
              </a:ext>
            </a:extLst>
          </p:cNvPr>
          <p:cNvSpPr txBox="1">
            <a:spLocks/>
          </p:cNvSpPr>
          <p:nvPr/>
        </p:nvSpPr>
        <p:spPr>
          <a:xfrm>
            <a:off x="3063892" y="5529208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4C74CC"/>
                </a:solidFill>
              </a:rPr>
              <a:t>4. </a:t>
            </a:r>
            <a:r>
              <a:rPr lang="ko-KR" altLang="en-US" sz="4800" b="1" dirty="0">
                <a:solidFill>
                  <a:srgbClr val="4C74CC"/>
                </a:solidFill>
              </a:rPr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333213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30C62D-DFF7-465F-9290-1133CFD2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15" y="661922"/>
            <a:ext cx="6852780" cy="1455489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b="1" dirty="0">
                <a:solidFill>
                  <a:srgbClr val="F6F2E9"/>
                </a:solidFill>
              </a:rPr>
              <a:t>프로젝트 기획의도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0EB0F7-08A0-4F9C-B12F-0237A9A72E18}"/>
              </a:ext>
            </a:extLst>
          </p:cNvPr>
          <p:cNvSpPr txBox="1">
            <a:spLocks/>
          </p:cNvSpPr>
          <p:nvPr/>
        </p:nvSpPr>
        <p:spPr>
          <a:xfrm>
            <a:off x="3063892" y="2732949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F6F2E9"/>
                </a:solidFill>
              </a:rPr>
              <a:t>1. </a:t>
            </a:r>
            <a:r>
              <a:rPr lang="ko-KR" altLang="en-US" sz="4800" b="1" dirty="0">
                <a:solidFill>
                  <a:srgbClr val="F6F2E9"/>
                </a:solidFill>
              </a:rPr>
              <a:t>기획의도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A43514B-F45F-48FB-A774-EC7B1789A008}"/>
              </a:ext>
            </a:extLst>
          </p:cNvPr>
          <p:cNvSpPr txBox="1">
            <a:spLocks/>
          </p:cNvSpPr>
          <p:nvPr/>
        </p:nvSpPr>
        <p:spPr>
          <a:xfrm>
            <a:off x="3063892" y="4510992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F6F2E9"/>
                </a:solidFill>
              </a:rPr>
              <a:t>2. </a:t>
            </a:r>
            <a:r>
              <a:rPr lang="ko-KR" altLang="en-US" sz="4800" b="1" dirty="0">
                <a:solidFill>
                  <a:srgbClr val="F6F2E9"/>
                </a:solidFill>
              </a:rPr>
              <a:t>서비스 개요</a:t>
            </a:r>
          </a:p>
        </p:txBody>
      </p:sp>
    </p:spTree>
    <p:extLst>
      <p:ext uri="{BB962C8B-B14F-4D97-AF65-F5344CB8AC3E}">
        <p14:creationId xmlns:p14="http://schemas.microsoft.com/office/powerpoint/2010/main" val="203112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기획의도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4F61CB-4FED-4804-AA92-23A1362A7BBA}"/>
              </a:ext>
            </a:extLst>
          </p:cNvPr>
          <p:cNvSpPr txBox="1">
            <a:spLocks/>
          </p:cNvSpPr>
          <p:nvPr/>
        </p:nvSpPr>
        <p:spPr>
          <a:xfrm>
            <a:off x="1122947" y="2117411"/>
            <a:ext cx="9785685" cy="3401073"/>
          </a:xfrm>
          <a:prstGeom prst="rect">
            <a:avLst/>
          </a:prstGeom>
          <a:ln w="38100">
            <a:solidFill>
              <a:srgbClr val="4C74CC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전체 제품 목록 중</a:t>
            </a:r>
            <a:endParaRPr lang="en-US" altLang="ko-KR" b="1" dirty="0">
              <a:solidFill>
                <a:srgbClr val="4C74CC"/>
              </a:solidFill>
            </a:endParaRPr>
          </a:p>
          <a:p>
            <a:r>
              <a:rPr lang="ko-KR" altLang="en-US" b="1" dirty="0">
                <a:solidFill>
                  <a:srgbClr val="4C74CC"/>
                </a:solidFill>
              </a:rPr>
              <a:t>원하는 제품을 선택 후</a:t>
            </a:r>
            <a:endParaRPr lang="en-US" altLang="ko-KR" b="1" dirty="0">
              <a:solidFill>
                <a:srgbClr val="4C74CC"/>
              </a:solidFill>
            </a:endParaRPr>
          </a:p>
          <a:p>
            <a:r>
              <a:rPr lang="ko-KR" altLang="en-US" b="1" dirty="0">
                <a:solidFill>
                  <a:srgbClr val="4C74CC"/>
                </a:solidFill>
              </a:rPr>
              <a:t>결제할 수 있는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365584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577516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8BBCFD3-F270-409A-83B5-C61B132DDE66}"/>
              </a:ext>
            </a:extLst>
          </p:cNvPr>
          <p:cNvSpPr/>
          <p:nvPr/>
        </p:nvSpPr>
        <p:spPr>
          <a:xfrm>
            <a:off x="1236445" y="2829152"/>
            <a:ext cx="883850" cy="418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6F2E9"/>
                </a:solidFill>
              </a:rPr>
              <a:t>회원가입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216894-EF0B-4DCB-8AFD-93B5952349FD}"/>
              </a:ext>
            </a:extLst>
          </p:cNvPr>
          <p:cNvSpPr/>
          <p:nvPr/>
        </p:nvSpPr>
        <p:spPr>
          <a:xfrm>
            <a:off x="1241955" y="4622778"/>
            <a:ext cx="883850" cy="418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6F2E9"/>
                </a:solidFill>
              </a:rPr>
              <a:t>로그인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CBFCD9D-B5B3-4F81-8239-D1F8485B59AC}"/>
              </a:ext>
            </a:extLst>
          </p:cNvPr>
          <p:cNvCxnSpPr>
            <a:cxnSpLocks/>
          </p:cNvCxnSpPr>
          <p:nvPr/>
        </p:nvCxnSpPr>
        <p:spPr>
          <a:xfrm>
            <a:off x="1678370" y="3361965"/>
            <a:ext cx="0" cy="1044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E8252BB-50F6-4625-9AEC-04453CAC752D}"/>
              </a:ext>
            </a:extLst>
          </p:cNvPr>
          <p:cNvSpPr/>
          <p:nvPr/>
        </p:nvSpPr>
        <p:spPr>
          <a:xfrm>
            <a:off x="1236445" y="1865683"/>
            <a:ext cx="883850" cy="418511"/>
          </a:xfrm>
          <a:prstGeom prst="roundRect">
            <a:avLst/>
          </a:prstGeom>
          <a:solidFill>
            <a:srgbClr val="4C74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6F2E9"/>
                </a:solidFill>
              </a:rPr>
              <a:t>메인화면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E462006-3727-45A5-B29E-EA792B91FE2A}"/>
              </a:ext>
            </a:extLst>
          </p:cNvPr>
          <p:cNvCxnSpPr>
            <a:cxnSpLocks/>
          </p:cNvCxnSpPr>
          <p:nvPr/>
        </p:nvCxnSpPr>
        <p:spPr>
          <a:xfrm>
            <a:off x="1678370" y="2416629"/>
            <a:ext cx="0" cy="259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683C802-8953-40EF-8CD0-C99E7C8D5F18}"/>
              </a:ext>
            </a:extLst>
          </p:cNvPr>
          <p:cNvSpPr/>
          <p:nvPr/>
        </p:nvSpPr>
        <p:spPr>
          <a:xfrm>
            <a:off x="3201136" y="1865683"/>
            <a:ext cx="883850" cy="418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6F2E9"/>
                </a:solidFill>
              </a:rPr>
              <a:t>제품목록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CC1EB9C-4D74-4B30-91D5-7A03C1521954}"/>
              </a:ext>
            </a:extLst>
          </p:cNvPr>
          <p:cNvCxnSpPr>
            <a:cxnSpLocks/>
          </p:cNvCxnSpPr>
          <p:nvPr/>
        </p:nvCxnSpPr>
        <p:spPr>
          <a:xfrm>
            <a:off x="3899071" y="3040809"/>
            <a:ext cx="6999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096C4BE-A1C1-4742-9340-D9C9F2FFF4C2}"/>
              </a:ext>
            </a:extLst>
          </p:cNvPr>
          <p:cNvSpPr/>
          <p:nvPr/>
        </p:nvSpPr>
        <p:spPr>
          <a:xfrm>
            <a:off x="5171974" y="1865683"/>
            <a:ext cx="883850" cy="418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6F2E9"/>
                </a:solidFill>
              </a:rPr>
              <a:t>상세정보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DE4DF44-397E-4CDE-8438-293BA0E1611E}"/>
              </a:ext>
            </a:extLst>
          </p:cNvPr>
          <p:cNvCxnSpPr>
            <a:cxnSpLocks/>
          </p:cNvCxnSpPr>
          <p:nvPr/>
        </p:nvCxnSpPr>
        <p:spPr>
          <a:xfrm>
            <a:off x="4286591" y="2074938"/>
            <a:ext cx="67311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EC574DF-7A89-454C-A7A8-86083A102745}"/>
              </a:ext>
            </a:extLst>
          </p:cNvPr>
          <p:cNvSpPr/>
          <p:nvPr/>
        </p:nvSpPr>
        <p:spPr>
          <a:xfrm>
            <a:off x="2879492" y="2862233"/>
            <a:ext cx="883850" cy="418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F6F2E9"/>
                </a:solidFill>
              </a:rPr>
              <a:t>일반사용자</a:t>
            </a:r>
            <a:endParaRPr lang="en-US" altLang="ko-KR" sz="1000" b="1" dirty="0">
              <a:solidFill>
                <a:srgbClr val="F6F2E9"/>
              </a:solidFill>
            </a:endParaRPr>
          </a:p>
          <a:p>
            <a:pPr algn="ctr"/>
            <a:r>
              <a:rPr lang="ko-KR" altLang="en-US" sz="1000" b="1" dirty="0">
                <a:solidFill>
                  <a:srgbClr val="F6F2E9"/>
                </a:solidFill>
              </a:rPr>
              <a:t>로그인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C1D8AE7-3BD1-4F6E-A891-3D8F5DE2740A}"/>
              </a:ext>
            </a:extLst>
          </p:cNvPr>
          <p:cNvCxnSpPr>
            <a:cxnSpLocks/>
          </p:cNvCxnSpPr>
          <p:nvPr/>
        </p:nvCxnSpPr>
        <p:spPr>
          <a:xfrm flipV="1">
            <a:off x="2168454" y="3462093"/>
            <a:ext cx="552831" cy="943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C04D0CF-062F-451B-8C34-7ADD9E82C24F}"/>
              </a:ext>
            </a:extLst>
          </p:cNvPr>
          <p:cNvSpPr/>
          <p:nvPr/>
        </p:nvSpPr>
        <p:spPr>
          <a:xfrm>
            <a:off x="4741015" y="2831553"/>
            <a:ext cx="883850" cy="418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6F2E9"/>
                </a:solidFill>
              </a:rPr>
              <a:t>제품목록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7384037-FE0D-4053-BD1E-11F1C611BD3F}"/>
              </a:ext>
            </a:extLst>
          </p:cNvPr>
          <p:cNvSpPr/>
          <p:nvPr/>
        </p:nvSpPr>
        <p:spPr>
          <a:xfrm>
            <a:off x="6558975" y="2812374"/>
            <a:ext cx="883850" cy="418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6F2E9"/>
                </a:solidFill>
              </a:rPr>
              <a:t>상세정보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E4473B2-04E9-41CF-BC19-340DB898C9D1}"/>
              </a:ext>
            </a:extLst>
          </p:cNvPr>
          <p:cNvSpPr/>
          <p:nvPr/>
        </p:nvSpPr>
        <p:spPr>
          <a:xfrm>
            <a:off x="8412813" y="2814775"/>
            <a:ext cx="883850" cy="418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6F2E9"/>
                </a:solidFill>
              </a:rPr>
              <a:t>장바구니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CA66F98-F38A-4CC8-99DD-919A801F9B5D}"/>
              </a:ext>
            </a:extLst>
          </p:cNvPr>
          <p:cNvSpPr/>
          <p:nvPr/>
        </p:nvSpPr>
        <p:spPr>
          <a:xfrm>
            <a:off x="10207580" y="2814775"/>
            <a:ext cx="883850" cy="418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6F2E9"/>
                </a:solidFill>
              </a:rPr>
              <a:t>배송정보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9F7E3F4-12F4-4E94-8C98-C1E1C7513643}"/>
              </a:ext>
            </a:extLst>
          </p:cNvPr>
          <p:cNvCxnSpPr>
            <a:cxnSpLocks/>
          </p:cNvCxnSpPr>
          <p:nvPr/>
        </p:nvCxnSpPr>
        <p:spPr>
          <a:xfrm>
            <a:off x="10649505" y="3283620"/>
            <a:ext cx="0" cy="5710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2A9A780-646C-49E6-9232-34E44896D6DC}"/>
              </a:ext>
            </a:extLst>
          </p:cNvPr>
          <p:cNvSpPr/>
          <p:nvPr/>
        </p:nvSpPr>
        <p:spPr>
          <a:xfrm>
            <a:off x="10207580" y="3921112"/>
            <a:ext cx="883850" cy="418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6F2E9"/>
                </a:solidFill>
              </a:rPr>
              <a:t>주문정보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998D74-7EB2-4B59-9BBE-EE4E50932913}"/>
              </a:ext>
            </a:extLst>
          </p:cNvPr>
          <p:cNvSpPr/>
          <p:nvPr/>
        </p:nvSpPr>
        <p:spPr>
          <a:xfrm>
            <a:off x="10207580" y="5060607"/>
            <a:ext cx="883850" cy="450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6F2E9"/>
                </a:solidFill>
              </a:rPr>
              <a:t>주문완료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A33C3C8-FFAC-4C8C-A011-D151EF745B07}"/>
              </a:ext>
            </a:extLst>
          </p:cNvPr>
          <p:cNvSpPr/>
          <p:nvPr/>
        </p:nvSpPr>
        <p:spPr>
          <a:xfrm>
            <a:off x="1236445" y="6115355"/>
            <a:ext cx="883850" cy="418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6F2E9"/>
                </a:solidFill>
              </a:rPr>
              <a:t>로그아웃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C6B12B9-6D88-4D28-93E0-84883CF6ADF0}"/>
              </a:ext>
            </a:extLst>
          </p:cNvPr>
          <p:cNvCxnSpPr>
            <a:cxnSpLocks/>
          </p:cNvCxnSpPr>
          <p:nvPr/>
        </p:nvCxnSpPr>
        <p:spPr>
          <a:xfrm>
            <a:off x="1661044" y="5257449"/>
            <a:ext cx="0" cy="758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3E71E9E-D109-4FB3-BEFD-1730CC43E8D3}"/>
              </a:ext>
            </a:extLst>
          </p:cNvPr>
          <p:cNvSpPr/>
          <p:nvPr/>
        </p:nvSpPr>
        <p:spPr>
          <a:xfrm>
            <a:off x="2879492" y="6115356"/>
            <a:ext cx="883850" cy="418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6F2E9"/>
                </a:solidFill>
              </a:rPr>
              <a:t>회원편집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34C8040-3613-4BB2-B316-434C57E3B61A}"/>
              </a:ext>
            </a:extLst>
          </p:cNvPr>
          <p:cNvCxnSpPr>
            <a:cxnSpLocks/>
          </p:cNvCxnSpPr>
          <p:nvPr/>
        </p:nvCxnSpPr>
        <p:spPr>
          <a:xfrm>
            <a:off x="2162518" y="5139006"/>
            <a:ext cx="653331" cy="843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537DCAD-51F6-4BCC-B744-261942440834}"/>
              </a:ext>
            </a:extLst>
          </p:cNvPr>
          <p:cNvSpPr/>
          <p:nvPr/>
        </p:nvSpPr>
        <p:spPr>
          <a:xfrm>
            <a:off x="4955627" y="6081561"/>
            <a:ext cx="883850" cy="418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6F2E9"/>
                </a:solidFill>
              </a:rPr>
              <a:t>회원수정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654DB-5906-42AC-8383-1DC3A930C2E4}"/>
              </a:ext>
            </a:extLst>
          </p:cNvPr>
          <p:cNvCxnSpPr>
            <a:cxnSpLocks/>
          </p:cNvCxnSpPr>
          <p:nvPr/>
        </p:nvCxnSpPr>
        <p:spPr>
          <a:xfrm>
            <a:off x="3899071" y="6307968"/>
            <a:ext cx="888727" cy="16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3909-BF1E-476E-AEB0-903DA94BB61C}"/>
              </a:ext>
            </a:extLst>
          </p:cNvPr>
          <p:cNvSpPr/>
          <p:nvPr/>
        </p:nvSpPr>
        <p:spPr>
          <a:xfrm>
            <a:off x="4963943" y="5399561"/>
            <a:ext cx="883850" cy="418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6F2E9"/>
                </a:solidFill>
              </a:rPr>
              <a:t>회원탈퇴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F445CF-2271-4196-9994-C904781741B3}"/>
              </a:ext>
            </a:extLst>
          </p:cNvPr>
          <p:cNvCxnSpPr>
            <a:cxnSpLocks/>
          </p:cNvCxnSpPr>
          <p:nvPr/>
        </p:nvCxnSpPr>
        <p:spPr>
          <a:xfrm flipV="1">
            <a:off x="3899071" y="5754848"/>
            <a:ext cx="888727" cy="326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033CBB1-3823-4ABF-9730-F34CE5E9794D}"/>
              </a:ext>
            </a:extLst>
          </p:cNvPr>
          <p:cNvSpPr/>
          <p:nvPr/>
        </p:nvSpPr>
        <p:spPr>
          <a:xfrm>
            <a:off x="4963943" y="4642096"/>
            <a:ext cx="883850" cy="418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F6F2E9"/>
                </a:solidFill>
              </a:rPr>
              <a:t>관리자</a:t>
            </a:r>
            <a:endParaRPr lang="en-US" altLang="ko-KR" sz="1050" b="1" dirty="0">
              <a:solidFill>
                <a:srgbClr val="F6F2E9"/>
              </a:solidFill>
            </a:endParaRPr>
          </a:p>
          <a:p>
            <a:pPr algn="ctr"/>
            <a:r>
              <a:rPr lang="ko-KR" altLang="en-US" sz="1050" b="1" dirty="0">
                <a:solidFill>
                  <a:srgbClr val="F6F2E9"/>
                </a:solidFill>
              </a:rPr>
              <a:t>로그인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D510E2-43E3-4410-A22F-3113D06B64B4}"/>
              </a:ext>
            </a:extLst>
          </p:cNvPr>
          <p:cNvCxnSpPr>
            <a:cxnSpLocks/>
          </p:cNvCxnSpPr>
          <p:nvPr/>
        </p:nvCxnSpPr>
        <p:spPr>
          <a:xfrm>
            <a:off x="2305247" y="4826784"/>
            <a:ext cx="22919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A4AAC06-9479-470A-A4CF-E7DE5FA8CDFF}"/>
              </a:ext>
            </a:extLst>
          </p:cNvPr>
          <p:cNvSpPr/>
          <p:nvPr/>
        </p:nvSpPr>
        <p:spPr>
          <a:xfrm>
            <a:off x="6872362" y="5449366"/>
            <a:ext cx="883850" cy="418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6F2E9"/>
                </a:solidFill>
              </a:rPr>
              <a:t>제품삭제</a:t>
            </a:r>
            <a:endParaRPr lang="en-US" altLang="ko-KR" sz="1200" b="1" dirty="0">
              <a:solidFill>
                <a:srgbClr val="F6F2E9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C23F732-01D9-4A0D-BC26-E1A4D2667155}"/>
              </a:ext>
            </a:extLst>
          </p:cNvPr>
          <p:cNvCxnSpPr>
            <a:cxnSpLocks/>
          </p:cNvCxnSpPr>
          <p:nvPr/>
        </p:nvCxnSpPr>
        <p:spPr>
          <a:xfrm>
            <a:off x="6023938" y="5060607"/>
            <a:ext cx="662088" cy="439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3C28AE5-C747-4C63-8540-A70FA7AD26E9}"/>
              </a:ext>
            </a:extLst>
          </p:cNvPr>
          <p:cNvCxnSpPr>
            <a:cxnSpLocks/>
          </p:cNvCxnSpPr>
          <p:nvPr/>
        </p:nvCxnSpPr>
        <p:spPr>
          <a:xfrm flipV="1">
            <a:off x="6028888" y="4806863"/>
            <a:ext cx="65713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B6237B9-35BC-4B57-96B0-2DD532017CFB}"/>
              </a:ext>
            </a:extLst>
          </p:cNvPr>
          <p:cNvSpPr/>
          <p:nvPr/>
        </p:nvSpPr>
        <p:spPr>
          <a:xfrm>
            <a:off x="6868624" y="3787318"/>
            <a:ext cx="883850" cy="418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6F2E9"/>
                </a:solidFill>
              </a:rPr>
              <a:t>제품등록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D304D23-EB05-4B2B-9224-9E9F879079E6}"/>
              </a:ext>
            </a:extLst>
          </p:cNvPr>
          <p:cNvSpPr/>
          <p:nvPr/>
        </p:nvSpPr>
        <p:spPr>
          <a:xfrm>
            <a:off x="6868624" y="4618342"/>
            <a:ext cx="883850" cy="418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6F2E9"/>
                </a:solidFill>
              </a:rPr>
              <a:t>제품수정</a:t>
            </a:r>
            <a:endParaRPr lang="en-US" altLang="ko-KR" sz="1200" b="1" dirty="0">
              <a:solidFill>
                <a:srgbClr val="F6F2E9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CF7B282-0006-4625-BFB1-DC477970DD98}"/>
              </a:ext>
            </a:extLst>
          </p:cNvPr>
          <p:cNvCxnSpPr>
            <a:cxnSpLocks/>
          </p:cNvCxnSpPr>
          <p:nvPr/>
        </p:nvCxnSpPr>
        <p:spPr>
          <a:xfrm flipV="1">
            <a:off x="6023938" y="4174188"/>
            <a:ext cx="619586" cy="403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98144F4-C0A4-47EB-B06F-D9955B8169C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서비스 개요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08B996-2194-49A7-8C8C-7572C7C0D37D}"/>
              </a:ext>
            </a:extLst>
          </p:cNvPr>
          <p:cNvCxnSpPr>
            <a:cxnSpLocks/>
          </p:cNvCxnSpPr>
          <p:nvPr/>
        </p:nvCxnSpPr>
        <p:spPr>
          <a:xfrm>
            <a:off x="5746530" y="3024031"/>
            <a:ext cx="6999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3853689-90E9-403E-91D9-41322F04A841}"/>
              </a:ext>
            </a:extLst>
          </p:cNvPr>
          <p:cNvCxnSpPr>
            <a:cxnSpLocks/>
          </p:cNvCxnSpPr>
          <p:nvPr/>
        </p:nvCxnSpPr>
        <p:spPr>
          <a:xfrm>
            <a:off x="7565060" y="3024031"/>
            <a:ext cx="6999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5478729-FD9E-4BB5-A347-2FEBC75DFAD1}"/>
              </a:ext>
            </a:extLst>
          </p:cNvPr>
          <p:cNvCxnSpPr>
            <a:cxnSpLocks/>
          </p:cNvCxnSpPr>
          <p:nvPr/>
        </p:nvCxnSpPr>
        <p:spPr>
          <a:xfrm>
            <a:off x="9435805" y="3024031"/>
            <a:ext cx="6999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6087D21-3564-4F55-90A4-4DB32C6E28CB}"/>
              </a:ext>
            </a:extLst>
          </p:cNvPr>
          <p:cNvCxnSpPr>
            <a:cxnSpLocks/>
          </p:cNvCxnSpPr>
          <p:nvPr/>
        </p:nvCxnSpPr>
        <p:spPr>
          <a:xfrm>
            <a:off x="10649505" y="4405501"/>
            <a:ext cx="0" cy="5710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F0C8331-795B-4ED4-A1C1-5AE4FBE45EAE}"/>
              </a:ext>
            </a:extLst>
          </p:cNvPr>
          <p:cNvCxnSpPr>
            <a:cxnSpLocks/>
          </p:cNvCxnSpPr>
          <p:nvPr/>
        </p:nvCxnSpPr>
        <p:spPr>
          <a:xfrm>
            <a:off x="2300026" y="2074938"/>
            <a:ext cx="6999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2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30C62D-DFF7-465F-9290-1133CFD2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15" y="661922"/>
            <a:ext cx="6852780" cy="1455489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b="1" dirty="0">
                <a:solidFill>
                  <a:srgbClr val="F6F2E9"/>
                </a:solidFill>
              </a:rPr>
              <a:t>프로젝트 개요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0EB0F7-08A0-4F9C-B12F-0237A9A72E18}"/>
              </a:ext>
            </a:extLst>
          </p:cNvPr>
          <p:cNvSpPr txBox="1">
            <a:spLocks/>
          </p:cNvSpPr>
          <p:nvPr/>
        </p:nvSpPr>
        <p:spPr>
          <a:xfrm>
            <a:off x="3063892" y="2289858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F6F2E9"/>
                </a:solidFill>
              </a:rPr>
              <a:t>1. </a:t>
            </a:r>
            <a:r>
              <a:rPr lang="ko-KR" altLang="en-US" sz="4800" b="1" dirty="0">
                <a:solidFill>
                  <a:srgbClr val="F6F2E9"/>
                </a:solidFill>
              </a:rPr>
              <a:t>개발환경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A43514B-F45F-48FB-A774-EC7B1789A008}"/>
              </a:ext>
            </a:extLst>
          </p:cNvPr>
          <p:cNvSpPr txBox="1">
            <a:spLocks/>
          </p:cNvSpPr>
          <p:nvPr/>
        </p:nvSpPr>
        <p:spPr>
          <a:xfrm>
            <a:off x="3063892" y="3699863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F6F2E9"/>
                </a:solidFill>
              </a:rPr>
              <a:t>2. ER </a:t>
            </a:r>
            <a:r>
              <a:rPr lang="ko-KR" altLang="en-US" sz="4800" b="1" dirty="0">
                <a:solidFill>
                  <a:srgbClr val="F6F2E9"/>
                </a:solidFill>
              </a:rPr>
              <a:t>다이어그램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9B85A92-8B13-4375-868C-A37A8BCB2EE6}"/>
              </a:ext>
            </a:extLst>
          </p:cNvPr>
          <p:cNvSpPr txBox="1">
            <a:spLocks/>
          </p:cNvSpPr>
          <p:nvPr/>
        </p:nvSpPr>
        <p:spPr>
          <a:xfrm>
            <a:off x="3063892" y="5109868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F6F2E9"/>
                </a:solidFill>
              </a:rPr>
              <a:t>2. </a:t>
            </a:r>
            <a:r>
              <a:rPr lang="ko-KR" altLang="en-US" sz="4800" b="1" dirty="0">
                <a:solidFill>
                  <a:srgbClr val="F6F2E9"/>
                </a:solidFill>
              </a:rPr>
              <a:t>테이블 명세서</a:t>
            </a:r>
          </a:p>
        </p:txBody>
      </p:sp>
    </p:spTree>
    <p:extLst>
      <p:ext uri="{BB962C8B-B14F-4D97-AF65-F5344CB8AC3E}">
        <p14:creationId xmlns:p14="http://schemas.microsoft.com/office/powerpoint/2010/main" val="68027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577516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4023AB05-77CF-4B16-B94D-39F5AAB042BD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개발환경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B48C0AEB-2AB7-43F6-B144-D44DA100E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732607"/>
              </p:ext>
            </p:extLst>
          </p:nvPr>
        </p:nvGraphicFramePr>
        <p:xfrm>
          <a:off x="1559859" y="2151044"/>
          <a:ext cx="9224681" cy="404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467">
                  <a:extLst>
                    <a:ext uri="{9D8B030D-6E8A-4147-A177-3AD203B41FA5}">
                      <a16:colId xmlns:a16="http://schemas.microsoft.com/office/drawing/2014/main" val="380035711"/>
                    </a:ext>
                  </a:extLst>
                </a:gridCol>
                <a:gridCol w="6469214">
                  <a:extLst>
                    <a:ext uri="{9D8B030D-6E8A-4147-A177-3AD203B41FA5}">
                      <a16:colId xmlns:a16="http://schemas.microsoft.com/office/drawing/2014/main" val="1796907345"/>
                    </a:ext>
                  </a:extLst>
                </a:gridCol>
              </a:tblGrid>
              <a:tr h="809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rgbClr val="F6F2E9"/>
                          </a:solidFill>
                        </a:rPr>
                        <a:t>운영체제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4C74CC"/>
                          </a:solidFill>
                        </a:rPr>
                        <a:t>Window10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416299"/>
                  </a:ext>
                </a:extLst>
              </a:tr>
              <a:tr h="8090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solidFill>
                            <a:srgbClr val="F6F2E9"/>
                          </a:solidFill>
                        </a:rPr>
                        <a:t>IDE</a:t>
                      </a:r>
                      <a:endParaRPr lang="ko-KR" altLang="en-US" sz="2400" b="1" dirty="0">
                        <a:solidFill>
                          <a:srgbClr val="F6F2E9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4C74CC"/>
                          </a:solidFill>
                        </a:rPr>
                        <a:t>Eclipse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912101"/>
                  </a:ext>
                </a:extLst>
              </a:tr>
              <a:tr h="809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rgbClr val="F6F2E9"/>
                          </a:solidFill>
                        </a:rPr>
                        <a:t>웹 서버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4C74CC"/>
                          </a:solidFill>
                        </a:rPr>
                        <a:t>Apache Tomcat 9.0.64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0648"/>
                  </a:ext>
                </a:extLst>
              </a:tr>
              <a:tr h="809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rgbClr val="F6F2E9"/>
                          </a:solidFill>
                        </a:rPr>
                        <a:t>데이터베이스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4C74CC"/>
                          </a:solidFill>
                        </a:rPr>
                        <a:t>MySQL Server 8.0.37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09153"/>
                  </a:ext>
                </a:extLst>
              </a:tr>
              <a:tr h="8090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solidFill>
                            <a:srgbClr val="F6F2E9"/>
                          </a:solidFill>
                        </a:rPr>
                        <a:t>Language</a:t>
                      </a:r>
                      <a:endParaRPr lang="ko-KR" altLang="en-US" sz="2400" b="1" dirty="0">
                        <a:solidFill>
                          <a:srgbClr val="F6F2E9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4C74CC"/>
                          </a:solidFill>
                        </a:rPr>
                        <a:t>Java15</a:t>
                      </a:r>
                      <a:endParaRPr lang="ko-KR" altLang="en-US" sz="2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167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14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577516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4023AB05-77CF-4B16-B94D-39F5AAB042BD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4C74CC"/>
                </a:solidFill>
              </a:rPr>
              <a:t>ER </a:t>
            </a:r>
            <a:r>
              <a:rPr lang="ko-KR" altLang="en-US" b="1" dirty="0">
                <a:solidFill>
                  <a:srgbClr val="4C74CC"/>
                </a:solidFill>
              </a:rPr>
              <a:t>다이어그램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33116743-872C-41EE-B278-BA03CC57A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4483" y="1885955"/>
            <a:ext cx="8493012" cy="4310123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</p:spTree>
    <p:extLst>
      <p:ext uri="{BB962C8B-B14F-4D97-AF65-F5344CB8AC3E}">
        <p14:creationId xmlns:p14="http://schemas.microsoft.com/office/powerpoint/2010/main" val="404036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449</Words>
  <Application>Microsoft Office PowerPoint</Application>
  <PresentationFormat>와이드스크린</PresentationFormat>
  <Paragraphs>277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미니 프로젝트 포트폴리오</vt:lpstr>
      <vt:lpstr>목차</vt:lpstr>
      <vt:lpstr>프로젝트 기획의도</vt:lpstr>
      <vt:lpstr>PowerPoint 프레젠테이션</vt:lpstr>
      <vt:lpstr>PowerPoint 프레젠테이션</vt:lpstr>
      <vt:lpstr>프로젝트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화면설명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질의응답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131</cp:revision>
  <dcterms:created xsi:type="dcterms:W3CDTF">2024-09-05T02:11:27Z</dcterms:created>
  <dcterms:modified xsi:type="dcterms:W3CDTF">2024-09-06T07:44:55Z</dcterms:modified>
</cp:coreProperties>
</file>