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7" r:id="rId2"/>
    <p:sldId id="370" r:id="rId3"/>
    <p:sldId id="372" r:id="rId4"/>
    <p:sldId id="373" r:id="rId5"/>
    <p:sldId id="374" r:id="rId6"/>
    <p:sldId id="378" r:id="rId7"/>
    <p:sldId id="382" r:id="rId8"/>
    <p:sldId id="379" r:id="rId9"/>
    <p:sldId id="388" r:id="rId10"/>
    <p:sldId id="385" r:id="rId11"/>
    <p:sldId id="380" r:id="rId12"/>
    <p:sldId id="386" r:id="rId13"/>
    <p:sldId id="381" r:id="rId14"/>
    <p:sldId id="387" r:id="rId15"/>
    <p:sldId id="276" r:id="rId16"/>
    <p:sldId id="3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6E3CF"/>
    <a:srgbClr val="EBF1E9"/>
    <a:srgbClr val="E2F0D9"/>
    <a:srgbClr val="70AD47"/>
    <a:srgbClr val="FFF2C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66" d="100"/>
          <a:sy n="66" d="100"/>
        </p:scale>
        <p:origin x="1590" y="11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B931D-F39A-4089-89F8-FEC4EF6371E8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16D6-AC87-458A-BAD4-68D52989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9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553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176736" y="47848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79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2107968" cy="400110"/>
            <a:chOff x="944880" y="2495550"/>
            <a:chExt cx="770535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770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개발환경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개체 틀 6">
            <a:extLst>
              <a:ext uri="{FF2B5EF4-FFF2-40B4-BE49-F238E27FC236}">
                <a16:creationId xmlns:a16="http://schemas.microsoft.com/office/drawing/2014/main" id="{82E7F255-392C-48C9-A0DF-19372D09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661813"/>
              </p:ext>
            </p:extLst>
          </p:nvPr>
        </p:nvGraphicFramePr>
        <p:xfrm>
          <a:off x="460660" y="1397588"/>
          <a:ext cx="11252368" cy="4683898"/>
        </p:xfrm>
        <a:graphic>
          <a:graphicData uri="http://schemas.openxmlformats.org/drawingml/2006/table">
            <a:tbl>
              <a:tblPr firstRow="1" bandRow="1"/>
              <a:tblGrid>
                <a:gridCol w="126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741">
                  <a:extLst>
                    <a:ext uri="{9D8B030D-6E8A-4147-A177-3AD203B41FA5}">
                      <a16:colId xmlns:a16="http://schemas.microsoft.com/office/drawing/2014/main" val="2055169302"/>
                    </a:ext>
                  </a:extLst>
                </a:gridCol>
              </a:tblGrid>
              <a:tr h="468389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dirty="0"/>
                        <a:t>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KAKAO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주소검색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NAVER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Cool SMS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인증번호 문자 발송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b="1" dirty="0"/>
                        <a:t>KG</a:t>
                      </a:r>
                      <a:r>
                        <a:rPr lang="ko-KR" altLang="en-US" b="1" dirty="0"/>
                        <a:t>이니시스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결제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</a:txBody>
                  <a:tcPr marL="360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b="1" dirty="0"/>
                        <a:t>ODSAY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반경 내 버스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지하철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실시간 버스도착정보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노선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공공데이터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열차 정보 조회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ko-KR" altLang="en-US" b="1" dirty="0"/>
                        <a:t>서울 열린데이터 광장</a:t>
                      </a:r>
                      <a:endParaRPr lang="en-US" altLang="ko-KR" b="1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버스 정류소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역사마스터 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열차 위치정보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지하철 실시간 도착정보</a:t>
                      </a:r>
                      <a:endParaRPr lang="en-US" altLang="ko-KR" dirty="0"/>
                    </a:p>
                    <a:p>
                      <a:pPr algn="l">
                        <a:defRPr/>
                      </a:pPr>
                      <a:r>
                        <a:rPr lang="en-US" altLang="ko-KR" dirty="0"/>
                        <a:t> · </a:t>
                      </a:r>
                      <a:r>
                        <a:rPr lang="ko-KR" altLang="en-US" dirty="0"/>
                        <a:t>역간 거리 및 소요시간 정보</a:t>
                      </a:r>
                      <a:endParaRPr lang="en-US" altLang="ko-KR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6110A1-F3A3-47F6-80FE-676BD0963DCE}"/>
              </a:ext>
            </a:extLst>
          </p:cNvPr>
          <p:cNvSpPr txBox="1"/>
          <p:nvPr/>
        </p:nvSpPr>
        <p:spPr>
          <a:xfrm>
            <a:off x="470155" y="952188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667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2572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4C45CA3-1929-485D-B3CC-DB792995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139269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2107968" cy="400110"/>
            <a:chOff x="944880" y="2495550"/>
            <a:chExt cx="770535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770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명세서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2C7F39-253C-47EE-A5B9-652BBF3C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04556"/>
              </p:ext>
            </p:extLst>
          </p:nvPr>
        </p:nvGraphicFramePr>
        <p:xfrm>
          <a:off x="635000" y="1265766"/>
          <a:ext cx="10934704" cy="16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38">
                  <a:extLst>
                    <a:ext uri="{9D8B030D-6E8A-4147-A177-3AD203B41FA5}">
                      <a16:colId xmlns:a16="http://schemas.microsoft.com/office/drawing/2014/main" val="3167000508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397547928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3110460036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505713045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101773374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9933741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661039627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1412896108"/>
                    </a:ext>
                  </a:extLst>
                </a:gridCol>
              </a:tblGrid>
              <a:tr h="564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열이름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데이터형식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기본키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외래키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FK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0479"/>
                  </a:ext>
                </a:extLst>
              </a:tr>
              <a:tr h="5644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08779"/>
                  </a:ext>
                </a:extLst>
              </a:tr>
              <a:tr h="5644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사업체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3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4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B54188-49DC-4677-AA82-7E20345BD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1200838"/>
            <a:ext cx="7667739" cy="551945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테이블 명세서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568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540042" y="2376424"/>
            <a:ext cx="9127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기획 의도</a:t>
            </a:r>
          </a:p>
        </p:txBody>
      </p:sp>
    </p:spTree>
    <p:extLst>
      <p:ext uri="{BB962C8B-B14F-4D97-AF65-F5344CB8AC3E}">
        <p14:creationId xmlns:p14="http://schemas.microsoft.com/office/powerpoint/2010/main" val="12700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232565" y="372833"/>
            <a:ext cx="3634766" cy="400110"/>
            <a:chOff x="971613" y="2495550"/>
            <a:chExt cx="6096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71613" y="249555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기획 의도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59024"/>
              </p:ext>
            </p:extLst>
          </p:nvPr>
        </p:nvGraphicFramePr>
        <p:xfrm>
          <a:off x="431630" y="966415"/>
          <a:ext cx="11292284" cy="435464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922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</a:tblGrid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기차 예매 및 실시간 환승 정보로 인해</a:t>
                      </a:r>
                      <a:r>
                        <a:rPr lang="en-US" altLang="ko-KR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여행 커뮤니티 활성화</a:t>
                      </a:r>
                      <a:r>
                        <a:rPr lang="en-US" altLang="ko-KR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여러 지역들에 대한 접근성 증대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162706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2107968" cy="400110"/>
            <a:chOff x="944880" y="2495550"/>
            <a:chExt cx="770535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770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서비스 개요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92466"/>
              </p:ext>
            </p:extLst>
          </p:nvPr>
        </p:nvGraphicFramePr>
        <p:xfrm>
          <a:off x="449858" y="2462884"/>
          <a:ext cx="11292284" cy="193223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922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</a:tblGrid>
              <a:tr h="19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기차 예매 및 실시간 위치정보 제공을 통해 환승 정보를 제공하는 프로그램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사용자가 기차 여행을 계획하고 예약할 때 필요한 모든 정보를 효율적으로 </a:t>
                      </a:r>
                      <a:endParaRPr lang="en-US" altLang="ko-KR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제공하며</a:t>
                      </a:r>
                      <a:r>
                        <a:rPr lang="en-US" altLang="ko-KR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챗봇 기술을 활용하여 사용자의 문의를 신속하게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2997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5457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2006367" y="2376424"/>
            <a:ext cx="8179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7221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2107968" cy="400110"/>
            <a:chOff x="944880" y="2495550"/>
            <a:chExt cx="770535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770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개발환경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개체 틀 6">
            <a:extLst>
              <a:ext uri="{FF2B5EF4-FFF2-40B4-BE49-F238E27FC236}">
                <a16:creationId xmlns:a16="http://schemas.microsoft.com/office/drawing/2014/main" id="{BB00C84D-96AE-4584-8393-36CA82159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4329"/>
              </p:ext>
            </p:extLst>
          </p:nvPr>
        </p:nvGraphicFramePr>
        <p:xfrm>
          <a:off x="504200" y="1241104"/>
          <a:ext cx="11194313" cy="1947958"/>
        </p:xfrm>
        <a:graphic>
          <a:graphicData uri="http://schemas.openxmlformats.org/drawingml/2006/table">
            <a:tbl>
              <a:tblPr firstRow="1" bandRow="1"/>
              <a:tblGrid>
                <a:gridCol w="174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31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600" dirty="0"/>
                        <a:t>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Window 10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Spring Tool Suite 4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웹 서버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Chrome, Web Socket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949225"/>
                  </a:ext>
                </a:extLst>
              </a:tr>
              <a:tr h="514213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MySQL Server 8.0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8836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DB9D39-F427-4190-A819-4E6BC5024D60}"/>
              </a:ext>
            </a:extLst>
          </p:cNvPr>
          <p:cNvSpPr txBox="1"/>
          <p:nvPr/>
        </p:nvSpPr>
        <p:spPr>
          <a:xfrm>
            <a:off x="419355" y="795703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</a:t>
            </a:r>
          </a:p>
        </p:txBody>
      </p:sp>
      <p:graphicFrame>
        <p:nvGraphicFramePr>
          <p:cNvPr id="11" name="표 개체 틀 6">
            <a:extLst>
              <a:ext uri="{FF2B5EF4-FFF2-40B4-BE49-F238E27FC236}">
                <a16:creationId xmlns:a16="http://schemas.microsoft.com/office/drawing/2014/main" id="{868953BD-28D7-4778-8D94-410E760A7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618254"/>
              </p:ext>
            </p:extLst>
          </p:nvPr>
        </p:nvGraphicFramePr>
        <p:xfrm>
          <a:off x="496946" y="3644581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HTML5, CSS3, JavaScript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JQuery, Ajax, JSON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EAFD25-A037-4C0E-A13F-538875BD2ECC}"/>
              </a:ext>
            </a:extLst>
          </p:cNvPr>
          <p:cNvSpPr txBox="1"/>
          <p:nvPr/>
        </p:nvSpPr>
        <p:spPr>
          <a:xfrm>
            <a:off x="455642" y="3271751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Front</a:t>
            </a:r>
            <a:endParaRPr lang="ko-KR" altLang="en-US" b="1" dirty="0"/>
          </a:p>
        </p:txBody>
      </p:sp>
      <p:graphicFrame>
        <p:nvGraphicFramePr>
          <p:cNvPr id="18" name="표 개체 틀 6">
            <a:extLst>
              <a:ext uri="{FF2B5EF4-FFF2-40B4-BE49-F238E27FC236}">
                <a16:creationId xmlns:a16="http://schemas.microsoft.com/office/drawing/2014/main" id="{575559FF-C813-4A06-A961-5C6562178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272533"/>
              </p:ext>
            </p:extLst>
          </p:nvPr>
        </p:nvGraphicFramePr>
        <p:xfrm>
          <a:off x="496946" y="5428537"/>
          <a:ext cx="11201567" cy="1299409"/>
        </p:xfrm>
        <a:graphic>
          <a:graphicData uri="http://schemas.openxmlformats.org/drawingml/2006/table">
            <a:tbl>
              <a:tblPr firstRow="1" bandRow="1"/>
              <a:tblGrid>
                <a:gridCol w="174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Language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altLang="ko-KR" sz="1600" dirty="0"/>
                        <a:t>Java 17, Spring Boot, JSP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45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dirty="0"/>
                        <a:t>MyBatis 3.0.3,  mail, Lombok, </a:t>
                      </a:r>
                      <a:endParaRPr lang="ko-KR" altLang="en-US" sz="1600" dirty="0"/>
                    </a:p>
                  </a:txBody>
                  <a:tcPr marL="18000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776730E-974A-4BA0-9B5B-372952E25C44}"/>
              </a:ext>
            </a:extLst>
          </p:cNvPr>
          <p:cNvSpPr txBox="1"/>
          <p:nvPr/>
        </p:nvSpPr>
        <p:spPr>
          <a:xfrm>
            <a:off x="455642" y="5055707"/>
            <a:ext cx="8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0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579</Words>
  <Application>Microsoft Office PowerPoint</Application>
  <PresentationFormat>와이드스크린</PresentationFormat>
  <Paragraphs>167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테이블 명세서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1200</cp:revision>
  <dcterms:created xsi:type="dcterms:W3CDTF">2024-07-09T06:32:35Z</dcterms:created>
  <dcterms:modified xsi:type="dcterms:W3CDTF">2024-08-12T08:44:30Z</dcterms:modified>
</cp:coreProperties>
</file>