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4" autoAdjust="0"/>
    <p:restoredTop sz="94660"/>
  </p:normalViewPr>
  <p:slideViewPr>
    <p:cSldViewPr snapToGrid="0">
      <p:cViewPr varScale="1">
        <p:scale>
          <a:sx n="53" d="100"/>
          <a:sy n="53" d="100"/>
        </p:scale>
        <p:origin x="21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6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92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83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3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8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94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9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1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9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FE71-A7FF-4E80-90D2-DD76599E6606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4447-805B-402D-AAAA-7752414A3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1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F201744-204D-032F-DD74-6A8F346A7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056" y="274873"/>
            <a:ext cx="3643880" cy="364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1F4D289-F958-FBA9-6551-BDFC1F211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557892"/>
              </p:ext>
            </p:extLst>
          </p:nvPr>
        </p:nvGraphicFramePr>
        <p:xfrm>
          <a:off x="3162298" y="5510193"/>
          <a:ext cx="2984501" cy="370975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28702">
                  <a:extLst>
                    <a:ext uri="{9D8B030D-6E8A-4147-A177-3AD203B41FA5}">
                      <a16:colId xmlns:a16="http://schemas.microsoft.com/office/drawing/2014/main" val="2000320896"/>
                    </a:ext>
                  </a:extLst>
                </a:gridCol>
                <a:gridCol w="1955799">
                  <a:extLst>
                    <a:ext uri="{9D8B030D-6E8A-4147-A177-3AD203B41FA5}">
                      <a16:colId xmlns:a16="http://schemas.microsoft.com/office/drawing/2014/main" val="2675591274"/>
                    </a:ext>
                  </a:extLst>
                </a:gridCol>
              </a:tblGrid>
              <a:tr h="494478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b="0" dirty="0"/>
                        <a:t>과목명</a:t>
                      </a:r>
                      <a:endParaRPr lang="en-US" altLang="ko-K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b="0" dirty="0"/>
                        <a:t>객체지향프로그래밍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2949274"/>
                  </a:ext>
                </a:extLst>
              </a:tr>
              <a:tr h="535879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b="0" dirty="0"/>
                        <a:t>담당교수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b="0" dirty="0"/>
                        <a:t>하상호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4669686"/>
                  </a:ext>
                </a:extLst>
              </a:tr>
              <a:tr h="535879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b="0" dirty="0"/>
                        <a:t>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b="0" dirty="0"/>
                        <a:t>컴퓨터공학과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9347768"/>
                  </a:ext>
                </a:extLst>
              </a:tr>
              <a:tr h="535879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b="0" dirty="0"/>
                        <a:t>학년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4854123"/>
                  </a:ext>
                </a:extLst>
              </a:tr>
              <a:tr h="535879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b="0" dirty="0"/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400" b="0" dirty="0"/>
                        <a:t>20204101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1351848"/>
                  </a:ext>
                </a:extLst>
              </a:tr>
              <a:tr h="535879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b="0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b="0" dirty="0"/>
                        <a:t>신동욱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245925"/>
                  </a:ext>
                </a:extLst>
              </a:tr>
              <a:tr h="535879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b="0" dirty="0"/>
                        <a:t>제출일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54968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28B695-5450-28A0-B74D-8BAB6BC1AE82}"/>
              </a:ext>
            </a:extLst>
          </p:cNvPr>
          <p:cNvSpPr txBox="1"/>
          <p:nvPr/>
        </p:nvSpPr>
        <p:spPr>
          <a:xfrm>
            <a:off x="1490004" y="3918753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/>
              <a:t>객체지향프로그래밍</a:t>
            </a:r>
            <a:endParaRPr lang="en-US" altLang="ko-KR" sz="3200" b="1" dirty="0"/>
          </a:p>
          <a:p>
            <a:pPr algn="ctr"/>
            <a:r>
              <a:rPr lang="en-US" altLang="ko-KR" sz="3200" b="1" dirty="0"/>
              <a:t>Report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433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4263D5-3284-D598-1A05-E68D97B64BE1}"/>
              </a:ext>
            </a:extLst>
          </p:cNvPr>
          <p:cNvSpPr txBox="1"/>
          <p:nvPr/>
        </p:nvSpPr>
        <p:spPr>
          <a:xfrm>
            <a:off x="269748" y="765382"/>
            <a:ext cx="854506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ctime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fstream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containsCharacter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s,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s)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c)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play_again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 be continued? (y/n): 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response;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(response ==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response ==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9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64D598-D018-0433-BEE4-618A81A087EA}"/>
              </a:ext>
            </a:extLst>
          </p:cNvPr>
          <p:cNvSpPr txBox="1"/>
          <p:nvPr/>
        </p:nvSpPr>
        <p:spPr>
          <a:xfrm>
            <a:off x="192314" y="704996"/>
            <a:ext cx="9161236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 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filename =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"letters.txt"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file(filename);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wordlist[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word;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solution;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wordIndex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(file &gt;&gt; word &amp;&amp;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wordIndex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wordlist[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wordIndex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word;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각 단어를 배열에 저장</a:t>
            </a:r>
            <a:endParaRPr lang="ko-KR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wordIndex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&gt;(time(</a:t>
            </a:r>
            <a:r>
              <a:rPr lang="en-US" altLang="ko-K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rand() %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solution = wordlist[n];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사전에서 랜덤 단어 선택</a:t>
            </a:r>
            <a:endParaRPr lang="ko-KR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guess(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solution.length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string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triedletters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tryCount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word now looks like this:"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guess &lt;&lt;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ko-K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"input: 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사용자가 글자 추측</a:t>
            </a:r>
            <a:endParaRPr lang="ko-KR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solution.length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i++) {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  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추측 글자를 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 반영  </a:t>
            </a:r>
            <a:endParaRPr lang="ko-KR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solution[i])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guess[i] 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320434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23257C-A387-2391-064F-D0E112A8779A}"/>
              </a:ext>
            </a:extLst>
          </p:cNvPr>
          <p:cNvSpPr txBox="1"/>
          <p:nvPr/>
        </p:nvSpPr>
        <p:spPr>
          <a:xfrm>
            <a:off x="232230" y="286349"/>
            <a:ext cx="7605486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  //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입력한 글자가 중복된 입력인지 확인한다</a:t>
            </a:r>
            <a:endParaRPr lang="ko-KR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containsCharacter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triedletters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ko-KR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triedletters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userInput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triedletters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tryCount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중복된 입력이라면 시도 횟수를 차감하지 않는다</a:t>
            </a:r>
            <a:endParaRPr lang="ko-KR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"Already entered character"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(solution == guess) {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"Success!"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have 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tryCount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guesses left"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(tried letters: 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triedletters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")\n"</a:t>
            </a:r>
            <a:r>
              <a:rPr lang="en-US" altLang="ko-KR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tryCount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tryCount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win: 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solution;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failed: 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solution;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(tried letters: 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triedletters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b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play_again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"Game Over!"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file.close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29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A118ED-9831-B968-D11E-36042329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75" y="1170690"/>
            <a:ext cx="2424933" cy="4742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36AED4-C878-4091-D6FB-173DAC7A0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24" y="1776110"/>
            <a:ext cx="2991006" cy="94090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AE6278-8CA8-67A2-FB86-15573B17E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25" y="2848158"/>
            <a:ext cx="3121049" cy="9409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C0AA81-B42F-9EAB-E909-48967AD51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525" y="3920206"/>
            <a:ext cx="3258743" cy="9485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EE8860-1416-F339-4A1D-2AC009ACE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525" y="4999904"/>
            <a:ext cx="3388787" cy="9791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7536726-9F6C-E202-8C29-94861E8D4C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345" y="6110200"/>
            <a:ext cx="2998655" cy="8108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11F1A72-CEF7-D567-73A3-EB3158042F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252" y="7052204"/>
            <a:ext cx="2417283" cy="6578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1DBD2B1-A8D9-E85A-1A8C-26BDEAC2AA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0268" y="6110200"/>
            <a:ext cx="2662072" cy="61197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D65CBCD-8D0C-76BF-A166-DA1207AC92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252" y="8422356"/>
            <a:ext cx="3847765" cy="95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8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150</TotalTime>
  <Words>556</Words>
  <Application>Microsoft Office PowerPoint</Application>
  <PresentationFormat>A4 용지(210x297mm)</PresentationFormat>
  <Paragraphs>100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신동욱</dc:creator>
  <cp:lastModifiedBy>신동욱</cp:lastModifiedBy>
  <cp:revision>13</cp:revision>
  <cp:lastPrinted>2023-09-04T10:30:51Z</cp:lastPrinted>
  <dcterms:created xsi:type="dcterms:W3CDTF">2023-09-04T08:39:50Z</dcterms:created>
  <dcterms:modified xsi:type="dcterms:W3CDTF">2023-09-10T12:48:17Z</dcterms:modified>
</cp:coreProperties>
</file>