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57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4" autoAdjust="0"/>
    <p:restoredTop sz="94660"/>
  </p:normalViewPr>
  <p:slideViewPr>
    <p:cSldViewPr snapToGrid="0">
      <p:cViewPr>
        <p:scale>
          <a:sx n="66" d="100"/>
          <a:sy n="66" d="100"/>
        </p:scale>
        <p:origin x="1818" y="-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FE71-A7FF-4E80-90D2-DD76599E6606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4447-805B-402D-AAAA-7752414A31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769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FE71-A7FF-4E80-90D2-DD76599E6606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4447-805B-402D-AAAA-7752414A31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922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FE71-A7FF-4E80-90D2-DD76599E6606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4447-805B-402D-AAAA-7752414A31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837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FE71-A7FF-4E80-90D2-DD76599E6606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4447-805B-402D-AAAA-7752414A31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738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FE71-A7FF-4E80-90D2-DD76599E6606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4447-805B-402D-AAAA-7752414A31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481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FE71-A7FF-4E80-90D2-DD76599E6606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4447-805B-402D-AAAA-7752414A31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941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FE71-A7FF-4E80-90D2-DD76599E6606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4447-805B-402D-AAAA-7752414A31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FE71-A7FF-4E80-90D2-DD76599E6606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4447-805B-402D-AAAA-7752414A31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9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FE71-A7FF-4E80-90D2-DD76599E6606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4447-805B-402D-AAAA-7752414A31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314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FE71-A7FF-4E80-90D2-DD76599E6606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4447-805B-402D-AAAA-7752414A31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39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FE71-A7FF-4E80-90D2-DD76599E6606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4447-805B-402D-AAAA-7752414A31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01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4FE71-A7FF-4E80-90D2-DD76599E6606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14447-805B-402D-AAAA-7752414A31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81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0F201744-204D-032F-DD74-6A8F346A7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056" y="274873"/>
            <a:ext cx="3643880" cy="364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1F4D289-F958-FBA9-6551-BDFC1F211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557892"/>
              </p:ext>
            </p:extLst>
          </p:nvPr>
        </p:nvGraphicFramePr>
        <p:xfrm>
          <a:off x="3162298" y="5510193"/>
          <a:ext cx="2984501" cy="370975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28702">
                  <a:extLst>
                    <a:ext uri="{9D8B030D-6E8A-4147-A177-3AD203B41FA5}">
                      <a16:colId xmlns:a16="http://schemas.microsoft.com/office/drawing/2014/main" val="2000320896"/>
                    </a:ext>
                  </a:extLst>
                </a:gridCol>
                <a:gridCol w="1955799">
                  <a:extLst>
                    <a:ext uri="{9D8B030D-6E8A-4147-A177-3AD203B41FA5}">
                      <a16:colId xmlns:a16="http://schemas.microsoft.com/office/drawing/2014/main" val="2675591274"/>
                    </a:ext>
                  </a:extLst>
                </a:gridCol>
              </a:tblGrid>
              <a:tr h="494478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400" b="0" dirty="0"/>
                        <a:t>과목명</a:t>
                      </a:r>
                      <a:endParaRPr lang="en-US" altLang="ko-KR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400" b="0" dirty="0"/>
                        <a:t>객체지향프로그래밍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02949274"/>
                  </a:ext>
                </a:extLst>
              </a:tr>
              <a:tr h="535879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400" b="0" dirty="0"/>
                        <a:t>담당교수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400" b="0" dirty="0"/>
                        <a:t>하상호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4669686"/>
                  </a:ext>
                </a:extLst>
              </a:tr>
              <a:tr h="535879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400" b="0" dirty="0"/>
                        <a:t>학과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400" b="0" dirty="0"/>
                        <a:t>컴퓨터공학과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9347768"/>
                  </a:ext>
                </a:extLst>
              </a:tr>
              <a:tr h="535879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400" b="0" dirty="0"/>
                        <a:t>학년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400" b="0" dirty="0"/>
                        <a:t>2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4854123"/>
                  </a:ext>
                </a:extLst>
              </a:tr>
              <a:tr h="535879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400" b="0" dirty="0"/>
                        <a:t>학번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400" b="0" dirty="0"/>
                        <a:t>20204101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1351848"/>
                  </a:ext>
                </a:extLst>
              </a:tr>
              <a:tr h="535879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400" b="0" dirty="0"/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400" b="0" dirty="0"/>
                        <a:t>신동욱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3245925"/>
                  </a:ext>
                </a:extLst>
              </a:tr>
              <a:tr h="535879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400" b="0" dirty="0"/>
                        <a:t>제출일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549687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C28B695-5450-28A0-B74D-8BAB6BC1AE82}"/>
              </a:ext>
            </a:extLst>
          </p:cNvPr>
          <p:cNvSpPr txBox="1"/>
          <p:nvPr/>
        </p:nvSpPr>
        <p:spPr>
          <a:xfrm>
            <a:off x="1490004" y="3918753"/>
            <a:ext cx="38779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/>
              <a:t>객체지향프로그래밍</a:t>
            </a:r>
            <a:endParaRPr lang="en-US" altLang="ko-KR" sz="3200" b="1" dirty="0"/>
          </a:p>
          <a:p>
            <a:pPr algn="ctr"/>
            <a:r>
              <a:rPr lang="en-US" altLang="ko-KR" sz="3200" b="1" dirty="0"/>
              <a:t>Report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04339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27C0129-4C0F-29DA-CCB6-078F5103EC8B}"/>
              </a:ext>
            </a:extLst>
          </p:cNvPr>
          <p:cNvSpPr txBox="1"/>
          <p:nvPr/>
        </p:nvSpPr>
        <p:spPr>
          <a:xfrm>
            <a:off x="255830" y="730228"/>
            <a:ext cx="6976820" cy="8925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std;</a:t>
            </a:r>
          </a:p>
          <a:p>
            <a:b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clear_board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[][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4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4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4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4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14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print_board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[][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|---|---|---|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ko-KR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4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4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4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4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| 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14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&lt;&lt; 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ko-KR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|---|---|---|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ko-KR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check_winner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[][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3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3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  <a:r>
              <a:rPr lang="en-US" altLang="ko-KR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가로세로</a:t>
            </a:r>
            <a:endParaRPr lang="ko-KR" altLang="en-US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3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3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&amp;&amp; </a:t>
            </a:r>
            <a:b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3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3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&amp;&amp; 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3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!= </a:t>
            </a:r>
            <a:r>
              <a:rPr lang="en-US" altLang="ko-KR" sz="13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3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13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13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&amp;&amp; </a:t>
            </a:r>
            <a:b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13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13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&amp;&amp; 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13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!= </a:t>
            </a:r>
            <a:r>
              <a:rPr lang="en-US" altLang="ko-KR" sz="13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3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altLang="ko-KR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대각선</a:t>
            </a:r>
            <a:b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&amp;&amp;  </a:t>
            </a:r>
            <a:b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&amp;&amp; 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!= </a:t>
            </a:r>
            <a:r>
              <a:rPr lang="en-US" altLang="ko-KR" sz="13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sz="13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&amp;&amp; </a:t>
            </a:r>
            <a:b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&amp;&amp; 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!= </a:t>
            </a:r>
            <a:r>
              <a:rPr lang="en-US" altLang="ko-KR" sz="13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0769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3333F2-0749-C419-D6D7-829935B2D9A2}"/>
              </a:ext>
            </a:extLst>
          </p:cNvPr>
          <p:cNvSpPr txBox="1"/>
          <p:nvPr/>
        </p:nvSpPr>
        <p:spPr>
          <a:xfrm>
            <a:off x="254000" y="546249"/>
            <a:ext cx="8064500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check_draw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[][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altLang="ko-KR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play_again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ko-KR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Do you want to play again? (y/n): </a:t>
            </a:r>
            <a:r>
              <a:rPr lang="en-US" altLang="ko-KR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</a:t>
            </a:r>
            <a:r>
              <a:rPr lang="en-US" altLang="ko-KR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US" altLang="ko-KR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7208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AC4F82-BB75-AF36-8885-F4885B25CC0D}"/>
              </a:ext>
            </a:extLst>
          </p:cNvPr>
          <p:cNvSpPr txBox="1"/>
          <p:nvPr/>
        </p:nvSpPr>
        <p:spPr>
          <a:xfrm>
            <a:off x="203200" y="553264"/>
            <a:ext cx="7300686" cy="7632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clear_board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print_board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</a:t>
            </a:r>
            <a:r>
              <a:rPr lang="en-US" altLang="ko-KR" sz="14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</a:t>
            </a:r>
            <a:r>
              <a:rPr lang="en-US" altLang="ko-KR" sz="14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US" altLang="ko-KR" sz="14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US" altLang="ko-KR" sz="14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US" altLang="ko-KR" sz="14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ko-KR" sz="12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Please enter valid numbers from 0 to 2</a:t>
            </a:r>
            <a:r>
              <a:rPr lang="en-US" altLang="ko-KR" sz="12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ko-KR" sz="12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14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!= 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Please place it elsewhere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ko-KR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14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(</a:t>
            </a:r>
            <a:r>
              <a:rPr lang="en-US" altLang="ko-KR" sz="14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? 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b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check_winner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print_board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ko-KR" sz="14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14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&lt;&lt; 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Wins!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ko-KR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 </a:t>
            </a:r>
            <a:r>
              <a:rPr lang="en-US" altLang="ko-KR" sz="14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check_draw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print_board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It's a draw!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ko-KR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sz="14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play_again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Game Over!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ko-KR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6233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80DFC46-4BC3-6C79-1745-D1420442E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23" y="1323862"/>
            <a:ext cx="1181406" cy="15939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A7E7C5F-22B1-1840-D106-6C7D83E7BF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735"/>
          <a:stretch/>
        </p:blipFill>
        <p:spPr>
          <a:xfrm>
            <a:off x="2117234" y="1288956"/>
            <a:ext cx="986998" cy="12279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DA1DF0B-31BC-E4DD-BB80-21158C47B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5130" y="1279490"/>
            <a:ext cx="971455" cy="125900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B1085DB-FAD7-E2A2-8744-10A289AD09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9309" y="1298542"/>
            <a:ext cx="955912" cy="122791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D3EDFEA-3A65-A086-6D45-FF9D62A29A3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0470"/>
          <a:stretch/>
        </p:blipFill>
        <p:spPr>
          <a:xfrm>
            <a:off x="2124073" y="2946485"/>
            <a:ext cx="932597" cy="122791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F18AF46-9F3B-A64E-24A3-A410854CCEA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9216"/>
          <a:stretch/>
        </p:blipFill>
        <p:spPr>
          <a:xfrm>
            <a:off x="5632079" y="1262542"/>
            <a:ext cx="932597" cy="125900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FB6567E-49F3-9E54-80CE-6624B8A8AF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4253" y="2922609"/>
            <a:ext cx="963683" cy="123569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94F7525-3AB2-7CE4-82C5-982EFE8CE9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09641" y="2902066"/>
            <a:ext cx="971455" cy="123569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4680E3F-E7D5-0935-87E1-E20D8BE87E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58818" y="2911592"/>
            <a:ext cx="955912" cy="122791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C939CBC-C11F-8E08-BF68-B28401B1CDC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8904" y="4615440"/>
            <a:ext cx="2985349" cy="180739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4084312-F5D4-2001-2C91-5749C7682A6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29380" y="6683655"/>
            <a:ext cx="2904422" cy="144771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DC666E65-B220-76A4-1BB5-108FD318ABB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29380" y="8332583"/>
            <a:ext cx="2985350" cy="687588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19A53215-BDE3-8E62-14AB-A3562BB9259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8905" y="6683655"/>
            <a:ext cx="2154338" cy="1256113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959D3B00-8860-2CA8-95A9-2AA9166C949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9199" y="8013294"/>
            <a:ext cx="2174044" cy="132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8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121</TotalTime>
  <Words>766</Words>
  <Application>Microsoft Office PowerPoint</Application>
  <PresentationFormat>A4 용지(210x297mm)</PresentationFormat>
  <Paragraphs>100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신동욱</dc:creator>
  <cp:lastModifiedBy>신동욱</cp:lastModifiedBy>
  <cp:revision>6</cp:revision>
  <cp:lastPrinted>2023-09-04T10:30:51Z</cp:lastPrinted>
  <dcterms:created xsi:type="dcterms:W3CDTF">2023-09-04T08:39:50Z</dcterms:created>
  <dcterms:modified xsi:type="dcterms:W3CDTF">2023-09-10T12:17:36Z</dcterms:modified>
</cp:coreProperties>
</file>