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1" r:id="rId4"/>
    <p:sldId id="278" r:id="rId5"/>
    <p:sldId id="274" r:id="rId6"/>
    <p:sldId id="275" r:id="rId7"/>
    <p:sldId id="279" r:id="rId8"/>
    <p:sldId id="280" r:id="rId9"/>
    <p:sldId id="281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ko-KR" altLang="en-US" sz="3200"/>
              <a:t>실습 과제 </a:t>
            </a:r>
            <a:r>
              <a:rPr lang="en-US" altLang="ko-KR" sz="3200"/>
              <a:t>- </a:t>
            </a:r>
            <a:r>
              <a:rPr lang="ko-KR" altLang="en-US" sz="3200"/>
              <a:t>공유메모리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95549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과제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06CA3-499C-205A-123B-9575E4E4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3" y="919352"/>
            <a:ext cx="7766482" cy="20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shprod.c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23511A4-CB4A-753C-FC55-C85E4037B6E0}"/>
              </a:ext>
            </a:extLst>
          </p:cNvPr>
          <p:cNvGrpSpPr/>
          <p:nvPr/>
        </p:nvGrpSpPr>
        <p:grpSpPr>
          <a:xfrm>
            <a:off x="547472" y="1096737"/>
            <a:ext cx="3477110" cy="676369"/>
            <a:chOff x="490103" y="975315"/>
            <a:chExt cx="3477110" cy="6763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B9D18CD-82A5-EBD5-3802-ADF2E427C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03" y="975315"/>
              <a:ext cx="2229161" cy="438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5DA76F-B0E3-01AA-28AC-D41B10723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03" y="1413526"/>
              <a:ext cx="3477110" cy="2381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ED26BA7-CC3D-3E2C-697E-782320818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9264" y="975315"/>
              <a:ext cx="1247949" cy="43820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78C5D8-2650-C2C2-7880-849F1601BC0D}"/>
              </a:ext>
            </a:extLst>
          </p:cNvPr>
          <p:cNvSpPr txBox="1"/>
          <p:nvPr/>
        </p:nvSpPr>
        <p:spPr>
          <a:xfrm>
            <a:off x="4272685" y="971535"/>
            <a:ext cx="482459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nano </a:t>
            </a:r>
            <a:r>
              <a:rPr lang="ko-KR" altLang="en-US"/>
              <a:t>에디터로 </a:t>
            </a:r>
            <a:r>
              <a:rPr lang="en-US" altLang="ko-KR"/>
              <a:t>shoprod.c </a:t>
            </a:r>
            <a:r>
              <a:rPr lang="ko-KR" altLang="en-US"/>
              <a:t>를 작성한다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gcc </a:t>
            </a:r>
            <a:r>
              <a:rPr lang="ko-KR" altLang="en-US"/>
              <a:t>컴파일러로 </a:t>
            </a:r>
            <a:r>
              <a:rPr lang="en-US" altLang="ko-KR"/>
              <a:t>shoprod.c </a:t>
            </a:r>
            <a:r>
              <a:rPr lang="ko-KR" altLang="en-US"/>
              <a:t>를 컴파일 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 때 </a:t>
            </a:r>
            <a:r>
              <a:rPr lang="en-US" altLang="ko-KR"/>
              <a:t>lrt </a:t>
            </a:r>
            <a:r>
              <a:rPr lang="ko-KR" altLang="en-US"/>
              <a:t>옵션을 주어 라이브러리를 지정한다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F1C338-9B38-FC10-CE78-C73BE0295209}"/>
              </a:ext>
            </a:extLst>
          </p:cNvPr>
          <p:cNvGrpSpPr/>
          <p:nvPr/>
        </p:nvGrpSpPr>
        <p:grpSpPr>
          <a:xfrm>
            <a:off x="547472" y="3758724"/>
            <a:ext cx="3486637" cy="1052668"/>
            <a:chOff x="416297" y="3938745"/>
            <a:chExt cx="3486637" cy="105266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7FBCDCD-304D-A6CD-D515-564CD76F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5144" y="3938745"/>
              <a:ext cx="647790" cy="96304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70ED122-2C4F-AC90-68A4-F1537615C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297" y="3938748"/>
              <a:ext cx="3429479" cy="42868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3C379AD-501D-CA63-8DC3-11CA5661F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848"/>
            <a:stretch/>
          </p:blipFill>
          <p:spPr>
            <a:xfrm>
              <a:off x="416297" y="4348025"/>
              <a:ext cx="3467584" cy="2147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0C4BA9C-AC1B-D9E3-7B33-6BE2484E1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297" y="4562728"/>
              <a:ext cx="3486637" cy="42868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28C14CA-C0C4-FFFB-4789-82E3823C408A}"/>
              </a:ext>
            </a:extLst>
          </p:cNvPr>
          <p:cNvSpPr txBox="1"/>
          <p:nvPr/>
        </p:nvSpPr>
        <p:spPr>
          <a:xfrm>
            <a:off x="4272685" y="3632711"/>
            <a:ext cx="482459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nano </a:t>
            </a:r>
            <a:r>
              <a:rPr lang="ko-KR" altLang="en-US"/>
              <a:t>에디터로 </a:t>
            </a:r>
            <a:r>
              <a:rPr lang="en-US" altLang="ko-KR"/>
              <a:t>shcons.c </a:t>
            </a:r>
            <a:r>
              <a:rPr lang="ko-KR" altLang="en-US"/>
              <a:t>를 작성한다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gcc </a:t>
            </a:r>
            <a:r>
              <a:rPr lang="ko-KR" altLang="en-US"/>
              <a:t>컴파일러로 </a:t>
            </a:r>
            <a:r>
              <a:rPr lang="en-US" altLang="ko-KR"/>
              <a:t>shcons.c </a:t>
            </a:r>
            <a:r>
              <a:rPr lang="ko-KR" altLang="en-US"/>
              <a:t>를 컴파일 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 때 </a:t>
            </a:r>
            <a:r>
              <a:rPr lang="en-US" altLang="ko-KR"/>
              <a:t>lrt </a:t>
            </a:r>
            <a:r>
              <a:rPr lang="ko-KR" altLang="en-US"/>
              <a:t>옵션을 주어 라이브러리를 지정한다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A2C2D57-D2F1-0481-E484-C8D0563F5F7E}"/>
              </a:ext>
            </a:extLst>
          </p:cNvPr>
          <p:cNvCxnSpPr>
            <a:cxnSpLocks/>
          </p:cNvCxnSpPr>
          <p:nvPr/>
        </p:nvCxnSpPr>
        <p:spPr>
          <a:xfrm>
            <a:off x="654424" y="3429000"/>
            <a:ext cx="10300447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0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shprod.c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DA3DF6-D1D2-FCAA-AA9E-0D9EB7B0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35" y="89652"/>
            <a:ext cx="6793528" cy="658463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6233A0-D00F-4972-21E8-68627E06EB5E}"/>
              </a:ext>
            </a:extLst>
          </p:cNvPr>
          <p:cNvSpPr/>
          <p:nvPr/>
        </p:nvSpPr>
        <p:spPr>
          <a:xfrm>
            <a:off x="4796117" y="3269610"/>
            <a:ext cx="7144246" cy="8631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BE452-97E8-7056-EAF4-AAEB88A0B7B1}"/>
              </a:ext>
            </a:extLst>
          </p:cNvPr>
          <p:cNvSpPr txBox="1"/>
          <p:nvPr/>
        </p:nvSpPr>
        <p:spPr>
          <a:xfrm>
            <a:off x="784686" y="2141166"/>
            <a:ext cx="4249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shm_open</a:t>
            </a:r>
            <a:r>
              <a:rPr lang="en-US" altLang="ko-KR" dirty="0"/>
              <a:t> : </a:t>
            </a:r>
            <a:r>
              <a:rPr lang="ko-KR" altLang="en-US" dirty="0"/>
              <a:t>공유메모리 객체 생성하여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파일기술자를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ftruncate</a:t>
            </a:r>
            <a:r>
              <a:rPr lang="en-US" altLang="ko-KR" dirty="0"/>
              <a:t> : </a:t>
            </a:r>
            <a:r>
              <a:rPr lang="ko-KR" altLang="en-US" dirty="0"/>
              <a:t>객체의 크기를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mmap</a:t>
            </a:r>
            <a:r>
              <a:rPr lang="en-US" altLang="ko-KR" dirty="0"/>
              <a:t> : </a:t>
            </a:r>
            <a:r>
              <a:rPr lang="ko-KR" altLang="en-US" dirty="0"/>
              <a:t>공유메모리 객체를 메모리에 </a:t>
            </a:r>
            <a:endParaRPr lang="en-US" altLang="ko-KR" dirty="0"/>
          </a:p>
          <a:p>
            <a:r>
              <a:rPr lang="ko-KR" altLang="en-US" dirty="0"/>
              <a:t>사상하여 접근할 포인터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01CB4-F375-6B8B-7EDF-8C64CA178948}"/>
              </a:ext>
            </a:extLst>
          </p:cNvPr>
          <p:cNvSpPr txBox="1"/>
          <p:nvPr/>
        </p:nvSpPr>
        <p:spPr>
          <a:xfrm>
            <a:off x="784686" y="52188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공유 메모리 포인터에 메시지를 작성</a:t>
            </a:r>
            <a:endParaRPr lang="en-US" altLang="ko-KR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F4D8FB-DDE3-9310-AC1F-EBC54F7637ED}"/>
              </a:ext>
            </a:extLst>
          </p:cNvPr>
          <p:cNvSpPr/>
          <p:nvPr/>
        </p:nvSpPr>
        <p:spPr>
          <a:xfrm>
            <a:off x="4796117" y="5136611"/>
            <a:ext cx="3648636" cy="1138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shcons.c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87A01C-E1C1-B364-27EB-907FD682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85" y="234489"/>
            <a:ext cx="5906324" cy="643979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3D5DE57-ED24-4869-E150-93D858D75105}"/>
              </a:ext>
            </a:extLst>
          </p:cNvPr>
          <p:cNvSpPr/>
          <p:nvPr/>
        </p:nvSpPr>
        <p:spPr>
          <a:xfrm>
            <a:off x="5387789" y="2698375"/>
            <a:ext cx="5091952" cy="2330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2B6EC-ADE0-A3F7-0778-8770847DA07D}"/>
              </a:ext>
            </a:extLst>
          </p:cNvPr>
          <p:cNvSpPr txBox="1"/>
          <p:nvPr/>
        </p:nvSpPr>
        <p:spPr>
          <a:xfrm>
            <a:off x="1330450" y="2646493"/>
            <a:ext cx="4249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shm_open</a:t>
            </a:r>
            <a:r>
              <a:rPr lang="en-US" altLang="ko-KR" dirty="0"/>
              <a:t> : </a:t>
            </a:r>
            <a:r>
              <a:rPr lang="ko-KR" altLang="en-US" dirty="0"/>
              <a:t>공유메모리 객체 생성하여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파일기술자를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mmap</a:t>
            </a:r>
            <a:r>
              <a:rPr lang="en-US" altLang="ko-KR" dirty="0"/>
              <a:t> : </a:t>
            </a:r>
            <a:r>
              <a:rPr lang="ko-KR" altLang="en-US" dirty="0"/>
              <a:t>공유메모리 객체를 메모리에 </a:t>
            </a:r>
            <a:endParaRPr lang="en-US" altLang="ko-KR" dirty="0"/>
          </a:p>
          <a:p>
            <a:r>
              <a:rPr lang="ko-KR" altLang="en-US" dirty="0"/>
              <a:t>사상하여 접근할 포인터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E6BC37C-D390-5A00-A1AE-C5E940E18E65}"/>
              </a:ext>
            </a:extLst>
          </p:cNvPr>
          <p:cNvSpPr/>
          <p:nvPr/>
        </p:nvSpPr>
        <p:spPr>
          <a:xfrm>
            <a:off x="5387788" y="3818585"/>
            <a:ext cx="6400799" cy="2330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A5F141-B6D0-5906-1A42-CCEA0FF2C8A9}"/>
              </a:ext>
            </a:extLst>
          </p:cNvPr>
          <p:cNvSpPr/>
          <p:nvPr/>
        </p:nvSpPr>
        <p:spPr>
          <a:xfrm>
            <a:off x="5387787" y="5343640"/>
            <a:ext cx="6400799" cy="82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647B8-1FAB-3DE4-60C3-A21C7606D6B8}"/>
              </a:ext>
            </a:extLst>
          </p:cNvPr>
          <p:cNvSpPr txBox="1"/>
          <p:nvPr/>
        </p:nvSpPr>
        <p:spPr>
          <a:xfrm>
            <a:off x="892646" y="5319371"/>
            <a:ext cx="449514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공유메모리의 내용을 출력한다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shm_unlink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공유메모리 객체를 제거한다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37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C14EB-34FE-1BE8-D22C-5C1F4A65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04" y="1093625"/>
            <a:ext cx="5358673" cy="819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EDD7E-BF2B-F496-93D0-8B18CF17EF98}"/>
              </a:ext>
            </a:extLst>
          </p:cNvPr>
          <p:cNvSpPr txBox="1"/>
          <p:nvPr/>
        </p:nvSpPr>
        <p:spPr>
          <a:xfrm>
            <a:off x="416304" y="2196281"/>
            <a:ext cx="831670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shpord</a:t>
            </a:r>
            <a:r>
              <a:rPr lang="en-US" altLang="ko-KR" dirty="0"/>
              <a:t>: </a:t>
            </a:r>
            <a:r>
              <a:rPr lang="ko-KR" altLang="en-US" dirty="0"/>
              <a:t>공유메모리를 생성하여 해당 공간에 텍스트를 작성한다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shcons</a:t>
            </a:r>
            <a:r>
              <a:rPr lang="en-US" altLang="ko-KR" dirty="0"/>
              <a:t>: </a:t>
            </a:r>
            <a:r>
              <a:rPr lang="ko-KR" altLang="en-US" dirty="0"/>
              <a:t>공유메모리에 작성한 텍스트를 읽어 출력한다</a:t>
            </a:r>
            <a:r>
              <a:rPr lang="en-US" altLang="ko-KR" dirty="0"/>
              <a:t>. </a:t>
            </a:r>
            <a:r>
              <a:rPr lang="ko-KR" altLang="en-US" dirty="0"/>
              <a:t>공유메모리를 제거한다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각기 다른 프로세스에서 동일한 메모리에 접근한 것을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통해 데이터를 서로 주고받을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362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3.16</a:t>
            </a:r>
            <a:endParaRPr lang="ko-KR" alt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2C0A1D-9B9D-C44D-B75F-796FC3443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50" y="457200"/>
            <a:ext cx="6999913" cy="62170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D285EF-300F-D2E5-8A0A-8E6C5D97B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9" y="1065761"/>
            <a:ext cx="3219899" cy="58110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B5A97E-1751-C29F-6D2E-64CCF6C311A6}"/>
              </a:ext>
            </a:extLst>
          </p:cNvPr>
          <p:cNvSpPr/>
          <p:nvPr/>
        </p:nvSpPr>
        <p:spPr>
          <a:xfrm>
            <a:off x="4478247" y="3030435"/>
            <a:ext cx="4937163" cy="3676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6AB31-9726-C186-E93A-C44636B50DBB}"/>
              </a:ext>
            </a:extLst>
          </p:cNvPr>
          <p:cNvSpPr txBox="1"/>
          <p:nvPr/>
        </p:nvSpPr>
        <p:spPr>
          <a:xfrm>
            <a:off x="539189" y="3579569"/>
            <a:ext cx="4249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shm_open</a:t>
            </a:r>
            <a:r>
              <a:rPr lang="en-US" altLang="ko-KR" dirty="0"/>
              <a:t> : </a:t>
            </a:r>
            <a:r>
              <a:rPr lang="ko-KR" altLang="en-US" dirty="0"/>
              <a:t>공유메모리 객체 생성하여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파일기술자를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ftruncate</a:t>
            </a:r>
            <a:r>
              <a:rPr lang="en-US" altLang="ko-KR" dirty="0"/>
              <a:t> : </a:t>
            </a:r>
            <a:r>
              <a:rPr lang="ko-KR" altLang="en-US" dirty="0"/>
              <a:t>객체의 크기를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mmap</a:t>
            </a:r>
            <a:r>
              <a:rPr lang="en-US" altLang="ko-KR" dirty="0"/>
              <a:t> : </a:t>
            </a:r>
            <a:r>
              <a:rPr lang="ko-KR" altLang="en-US" dirty="0"/>
              <a:t>공유메모리 객체를 메모리에 </a:t>
            </a:r>
            <a:endParaRPr lang="en-US" altLang="ko-KR" dirty="0"/>
          </a:p>
          <a:p>
            <a:r>
              <a:rPr lang="ko-KR" altLang="en-US" dirty="0"/>
              <a:t>사상하여 접근할 포인터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54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3.17</a:t>
            </a:r>
            <a:endParaRPr lang="ko-KR" alt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51C181-AD4A-FDE3-31A2-EC113BE6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92" y="1123892"/>
            <a:ext cx="5982535" cy="5382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6A1209-63B2-3DC3-A0ED-CE15B049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73" y="1174515"/>
            <a:ext cx="3210373" cy="657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890375-311E-E21A-D63E-3058B5FF3B03}"/>
              </a:ext>
            </a:extLst>
          </p:cNvPr>
          <p:cNvSpPr txBox="1"/>
          <p:nvPr/>
        </p:nvSpPr>
        <p:spPr>
          <a:xfrm>
            <a:off x="1320290" y="4068893"/>
            <a:ext cx="4249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shm_open</a:t>
            </a:r>
            <a:r>
              <a:rPr lang="en-US" altLang="ko-KR" dirty="0"/>
              <a:t> : </a:t>
            </a:r>
            <a:r>
              <a:rPr lang="ko-KR" altLang="en-US" dirty="0"/>
              <a:t>공유메모리 객체 생성하여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파일기술자를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mmap</a:t>
            </a:r>
            <a:r>
              <a:rPr lang="en-US" altLang="ko-KR" dirty="0"/>
              <a:t> : </a:t>
            </a:r>
            <a:r>
              <a:rPr lang="ko-KR" altLang="en-US" dirty="0"/>
              <a:t>공유메모리 객체를 메모리에 </a:t>
            </a:r>
            <a:endParaRPr lang="en-US" altLang="ko-KR" dirty="0"/>
          </a:p>
          <a:p>
            <a:r>
              <a:rPr lang="ko-KR" altLang="en-US" dirty="0"/>
              <a:t>사상하여 접근할 포인터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339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3.16 &amp; 3.17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853110-B4C8-5251-0488-416DD9FB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66" y="1116564"/>
            <a:ext cx="1762371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1FB49-B526-8156-77FD-C866F5EEF9BB}"/>
              </a:ext>
            </a:extLst>
          </p:cNvPr>
          <p:cNvSpPr txBox="1"/>
          <p:nvPr/>
        </p:nvSpPr>
        <p:spPr>
          <a:xfrm>
            <a:off x="2803904" y="1200601"/>
            <a:ext cx="514435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3_16 </a:t>
            </a:r>
            <a:r>
              <a:rPr lang="ko-KR" altLang="en-US" dirty="0"/>
              <a:t>프로그램이 공유메모리에 작성한 텍스트를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3_17</a:t>
            </a:r>
            <a:r>
              <a:rPr lang="ko-KR" altLang="en-US" dirty="0"/>
              <a:t>에서 읽어서 출력하는 것을 볼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15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225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84</cp:revision>
  <dcterms:created xsi:type="dcterms:W3CDTF">2024-03-11T01:31:15Z</dcterms:created>
  <dcterms:modified xsi:type="dcterms:W3CDTF">2024-04-08T03:32:25Z</dcterms:modified>
</cp:coreProperties>
</file>