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3" r:id="rId4"/>
    <p:sldId id="269" r:id="rId5"/>
    <p:sldId id="264" r:id="rId6"/>
    <p:sldId id="260" r:id="rId7"/>
    <p:sldId id="262" r:id="rId8"/>
    <p:sldId id="263" r:id="rId9"/>
    <p:sldId id="265" r:id="rId10"/>
    <p:sldId id="261" r:id="rId11"/>
    <p:sldId id="266" r:id="rId12"/>
    <p:sldId id="270" r:id="rId13"/>
    <p:sldId id="271" r:id="rId14"/>
    <p:sldId id="268" r:id="rId15"/>
    <p:sldId id="272" r:id="rId16"/>
    <p:sldId id="274" r:id="rId17"/>
    <p:sldId id="276" r:id="rId18"/>
    <p:sldId id="275" r:id="rId19"/>
    <p:sldId id="277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100" d="100"/>
          <a:sy n="100" d="100"/>
        </p:scale>
        <p:origin x="2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2:5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24575,'42'0'0,"0"-2"0,56-11 0,88-14 0,-141 21 0,0 2 0,75 3 0,-73 2 0,1-2 0,54-8 0,4-3-180,1 5 0,141 8-1,-86 1 72,-121-2 109,58 0 0,136 16 0,-122-6 0,201-7 0,-152-6 0,1170 3 650,-1303 1-650,60 12 0,-59-8 0,57 4 0,-55-7 0,-1 2 0,0 1 0,44 13 0,17 3 0,148 31 0,-217-46 0,0 1 0,0 1 0,24 12 0,42 15 0,-58-24 0,0 2 0,-1 0 0,-1 2 0,0 2 0,-1 0 0,-1 2 0,0 0 0,37 38 0,66 47 0,-101-75 0,-3 2 0,27 37 0,0-9 0,-40-47 0,-1 1 0,-1 0 0,11 16 0,3 2 0,-19-26 0,-1 1 0,-1 0 0,1 0 0,-1 0 0,4 8 0,-5-7 0,10 21 0,0-1 0,2 0 0,26 34 0,-30-43 0,0 1 0,-1 0 0,-1 0 0,-1 1 0,0 0 0,8 38 0,14 37 0,-12-51 0,-3 2 0,-1 0 0,-2 0 0,6 57 0,-17-85 0,2 1 0,0-1 0,1 0 0,0-1 0,2 1 0,9 21 0,-10-27 0,-1 0 0,-1 0 0,0 0 0,0 1 0,-1-1 0,-1 1 0,0-1 0,-1 23 0,-4 8 0,-11 52 0,3-18 0,0-10 0,7-41 0,0 1 0,0 36 0,3-20 0,-2 0 0,-20 81 0,3-65 0,16-48 0,0 1 0,1 0 0,0 0 0,-2 16 0,-24 152 0,7-49 0,21-124 0,0 1 0,-1-1 0,0 0 0,-1 0 0,1 0 0,-7 9 0,-15 33 0,-52 162 0,69-185 0,-5 22 0,-3 0 0,-29 61 0,-34 17 0,67-106 0,-2 0 0,-25 29 0,22-29 0,-27 42 0,19-24 0,-29 35 0,13-19 0,35-47 0,-1 0 0,1 0 0,-1-1 0,-13 9 0,12-9 0,1 0 0,0 0 0,0 0 0,0 1 0,-5 8 0,-2 2 0,-1 0 0,0-1 0,-1-1 0,0 0 0,-2-2 0,1 1 0,-2-2 0,0-1 0,0 0 0,-1-1 0,-38 13 0,15-15-1365,22-6-5461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2:0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56 24575,'-56'-21'0,"5"15"0,0 2 0,-1 2 0,-55 5 0,-1 0 0,-3-5 0,-121 5 0,222-1 0,0 0 0,0 1 0,0 1 0,0 0 0,0 0 0,1 0 0,-1 1 0,1 1 0,1 0 0,-1 0 0,1 1 0,0-1 0,0 2 0,1-1 0,0 1 0,0 0 0,1 1 0,0 0 0,-8 15 0,-25 36 0,32-51 0,0 0 0,0 0 0,1 1 0,0 0 0,-7 20 0,5-7 0,2 0 0,1 1 0,0 0 0,2 0 0,-1 24 0,4-34 0,1 0 0,0 0 0,0 0 0,1-1 0,1 1 0,1-1 0,0 1 0,0-1 0,1 0 0,9 15 0,-12-24 0,1-1 0,0 1 0,0-1 0,0 0 0,1 0 0,-1 0 0,1 0 0,0 0 0,0-1 0,0 0 0,0 1 0,7 1 0,61 18 0,-31-11 0,-14-1 0,2-1 0,-1-2 0,1-1 0,1-1 0,48 2 0,-56-6 0,0 1 0,30 7 0,39 4 0,-76-13 0,16 0 0,-1 2 0,1 1 0,31 8 0,-17-4 0,0-2 0,1-1 0,0-3 0,52-5 0,9 1 0,448 3 0,-524 2 0,58 10 0,-57-7 0,54 3 0,338-9 0,-413 1 0,1-1 0,-1 0 0,1-1 0,-1 0 0,1 0 0,-1-2 0,0 1 0,0-1 0,0-1 0,-1 0 0,0-1 0,0 1 0,0-2 0,0 0 0,-1 0 0,0-1 0,-1 1 0,0-2 0,0 0 0,-1 0 0,0 0 0,0-1 0,-1 1 0,0-2 0,-1 1 0,0-1 0,-1 1 0,0-1 0,3-17 0,18-51 0,-18 62 0,0-1 0,-2 0 0,5-25 0,-10 37 0,1 0 0,-1 0 0,0 0 0,0 1 0,-1-1 0,1 0 0,-1 0 0,-1 0 0,1 0 0,-1 1 0,0-1 0,0 1 0,-1-1 0,-5-8 0,2 4 0,-1 0 0,0 1 0,0 0 0,-1 1 0,0-1 0,-1 1 0,0 1 0,0 0 0,0 0 0,-1 1 0,0 0 0,-21-9 0,-39-25 0,61 33 0,-1 0 0,1 1 0,-1 0 0,0 1 0,-1 1 0,1-1 0,-1 1 0,0 1 0,0 0 0,-13-1 0,-148 3 0,1 0 0,99-11 0,53 7 0,-1 2 0,-28-2 0,33 4 0,-1 0 0,1 0 0,-1-2 0,1 0 0,0-1 0,0 0 0,1-1 0,-16-8 0,17 9 0,1 0 0,0 1 0,-1 0 0,0 1 0,0 0 0,1 1 0,-18 1 0,12-1 0,1 0 0,0-1 0,-22-4 0,8-1 0,-48-4 0,-17-3 0,60 8-43,1 2-1,-1 2 1,-56 3 0,37 0-1149,32-1-5634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2:1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24575,'63'0'0,"-21"-2"0,0 2 0,0 2 0,73 14 0,16 12 0,54-2 0,-147-21 0,-1-1 0,1-1 0,74-6 0,-60 1 0,58 5 0,-96-1 0,-1 1 0,1 0 0,-1 1 0,23 10 0,-24-9 0,0 0 0,0-1 0,0 0 0,1-1 0,21 3 0,-10-4 0,-1 0 0,0 2 0,-1 1 0,1 1 0,-1 1 0,0 1 0,0 0 0,-1 2 0,21 12 0,-26-8 0,0 0 0,-1 0 0,24 29 0,-25-26 0,0-1 0,1-1 0,25 20 0,-34-32 8,0 1-1,0-1 1,0-1 0,1 1-1,-1-1 1,1-1-1,-1 1 1,1-1-1,8 1 1,23 5-1449,-21-2-5385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2:2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29 24575,'-111'-2'0,"-123"5"0,228-3 0,0 1 0,1-1 0,-1 1 0,0 1 0,0-1 0,1 1 0,-1 0 0,1 0 0,0 1 0,-1-1 0,1 1 0,0 0 0,1 0 0,-1 1 0,0 0 0,1 0 0,0 0 0,0 0 0,0 1 0,1-1 0,-1 1 0,1 0 0,0 0 0,0 0 0,1 0 0,0 1 0,0-1 0,0 1 0,0-1 0,1 1 0,0 0 0,0 0 0,0 7 0,0-3 0,-1 1 0,0-1 0,-1 1 0,0-1 0,-1 0 0,-6 14 0,-4 9 0,9-15 0,0-1 0,2 1 0,0 0 0,1 0 0,1 0 0,0 0 0,2 0 0,0 0 0,1 0 0,1 0 0,0 0 0,11 29 0,-12-43 0,1 0 0,0 0 0,1 0 0,-1 0 0,0-1 0,1 1 0,0-1 0,0 0 0,0 0 0,0 0 0,1 0 0,-1-1 0,1 0 0,-1 0 0,1 0 0,0 0 0,0-1 0,0 0 0,5 1 0,14 2 0,0 0 0,38 1 0,37 8 0,-71-8 0,56 3 0,552-9 0,-617 2 0,1 1 0,36 9 0,-35-6 0,0-1 0,26 1 0,653-3 0,-341-5 0,-274 5 0,95-4 0,-174 1 0,0 0 0,-1 0 0,1 0 0,0-1 0,-1 1 0,0-1 0,1-1 0,-1 1 0,0-1 0,0 0 0,0 0 0,0 0 0,-1-1 0,1 0 0,-1 0 0,0 0 0,0 0 0,5-7 0,1-6 0,0 0 0,-1 0 0,-1 0 0,7-23 0,0 1 0,-12 32 0,0 0 0,-1 0 0,0-1 0,0 1 0,-1-1 0,0 1 0,0-1 0,0 0 0,-1 1 0,-1-1 0,1 0 0,-1 1 0,0-1 0,-1 1 0,-4-14 0,3 15 0,1 0 0,-1 1 0,-1-1 0,1 1 0,-1 0 0,0 0 0,0 0 0,-1 1 0,1-1 0,-1 1 0,0 0 0,0 0 0,0 1 0,-1-1 0,1 1 0,-1 0 0,0 1 0,0-1 0,-6 0 0,-1-1 0,-1 0 0,1-1 0,0-1 0,1 0 0,-1 0 0,1-1 0,0-1 0,1 0 0,-14-12 0,18 14 0,-1 1 0,0 0 0,0 0 0,-1 1 0,1 0 0,-1 0 0,0 1 0,0 0 0,0 1 0,-18-3 0,15 3 0,1-1 0,0 0 0,0 0 0,0-1 0,0 0 0,0-1 0,-9-6 0,11 6 0,0 0 0,0 0 0,0 1 0,-1 0 0,0 1 0,1 0 0,-1 1 0,0 0 0,-20-1 0,-9 1 0,-51 5 0,21 0 0,39-4 0,0-2 0,-30-6 0,28 3 0,-53-2 0,-12 10 0,-71-3 0,96-12 0,53 8 0,0 1 0,-30-1 0,-404 4 83,218 2-1531,213-1-5378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2:2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15714 8335 24575,'-4'-1'0,"0"-1"0,1 1 0,-1-1 0,0 0 0,0 0 0,1-1 0,0 1 0,-1-1 0,1 1 0,0-1 0,-3-4 0,-11-8 0,-122-66 0,74 47 0,-357-184 0,331 167 0,63 34 0,0 1 0,-47-18 0,-67-32 0,80 34 0,-92-40 0,-37-24 0,102 48 0,31 18 0,-133-77 0,93 40 0,-81-52 0,134 92 0,4 1 0,-49-22 0,64 35 0,-37-25 0,40 23 0,0 2 0,-29-14 0,-35-15 0,1-5 0,3-3 0,-109-86 0,-98-70 0,209 152 0,50 35 0,-44-36 0,-47-33 0,28 27 0,64 44 0,1-2 0,-45-37 0,1-6 0,48 38 0,-2 1 0,-35-23 0,29 23 0,-41-39 0,-137-123 0,87 80 0,-108-128 0,145 124 0,53 64 0,-56-57 0,-212-222 0,139 145 0,60 76 0,51 54 0,-20-21 0,-2 4 0,-102-70 0,89 79 0,-96-68 0,70 53 0,28 18 0,23 21 0,47 26 0,1 1 0,1-2 0,-19-12 0,11 4 0,-2 2 0,-36-18 0,34 19 0,-48-32 0,24 12 0,-52-26 0,61 36 0,-254-128 0,257 133 0,-61-22 0,-1 1 0,57 22 0,-57-15 0,-28-11 0,-7-5 0,79 29 0,-73-34 0,103 42 0,0 2 0,-34-10 0,35 13 0,2-1 0,-1-1 0,-33-17 0,-43-22 0,36 20 0,21 7 0,-2 3 0,-81-22 0,108 34 0,1-1 0,-1-1 0,-17-9 0,-41-17 0,69 31 0,-285-95 0,105 22 0,45 16 0,13 16 0,-73-41 0,55 29 0,11 6 0,-93-31 0,30 7 0,173 62 0,-10-3 0,-35-22 0,46 24 0,-1 0 0,0 2 0,-28-8 0,24 9 0,0-2 0,-30-15 0,-62-29 0,36 17 0,17 11 0,46 19 0,0-1 0,-23-13 0,-8-4 0,-93-35 0,17 9 0,-141-59 0,221 92 0,-64-14 0,20 6 0,23-4 0,57 24 0,0 0 0,0 1 0,0 1 0,-1 0 0,-18-4 0,8 3 0,0 0 0,1-2 0,0 0 0,-34-19 0,-28-11 0,26 18 0,32 12 0,1-1 0,-46-24 0,38 16 0,-47-17 0,2 1 0,-41-16 0,-27-14 0,-52-26 0,174 79 0,-85-42 0,52 28 0,2-2 0,-63-40 0,60 32 0,-95-41 0,45 26 0,66 27 0,-46-15 0,52 23 0,-42-24 0,43 20 0,-49-18 0,-61-22 0,97 37 0,-44-13 0,56 21 0,-57-26 0,66 26 0,-43-14 0,46 19 0,-1-2 0,-34-19 0,37 18 0,-1 1 0,0 1 0,0 1 0,-35-7 0,28 7 0,1-1 0,-37-15 0,22 6 0,-1 3 0,-80-17 0,80 21 0,26 6 0,1 0 0,-1-2 0,1 0 0,0-1 0,-30-19 0,29 18 0,0 1 0,0 1 0,-1 0 0,0 2 0,0 0 0,-33-3 0,38 6 0,-7-1-1365,2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2:3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24575,'-21'0'0,"0"0"0,0 1 0,1 2 0,-1 0 0,-29 8 0,46-9 0,-1-1 0,0 1 0,1 0 0,-1 0 0,1 1 0,0-1 0,-1 1 0,1 0 0,0 0 0,1 0 0,-1 1 0,1-1 0,-1 1 0,1 0 0,0 0 0,0 0 0,1 0 0,-1 1 0,1-1 0,0 1 0,0 0 0,1-1 0,-1 1 0,1 0 0,0 0 0,0 0 0,1 0 0,-1 9 0,2-9 0,-1 0 0,1 1 0,-1-1 0,1 0 0,1 1 0,-1-1 0,1 0 0,0 0 0,0 0 0,0 0 0,1-1 0,0 1 0,4 5 0,4 4 0,1-1 0,24 20 0,18 21 0,-8-9-1365,-33-32-5461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42:1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2044 106 24575,'-158'-13'0,"105"6"0,-55 0 0,87 6 0,0-1 0,-40-10 0,4 1 0,11 4 0,-3-1 0,-93-4 0,105 11 0,-57-11 0,56 6 0,-56-1 0,-463 8 0,540 1 0,1 1 0,0 1 0,0 0 0,0 1 0,1 1 0,-1 0 0,1 1 0,-25 16 0,-30 12 0,38-20 0,-43 28 0,-13 7 0,83-47 0,0 0 0,0 0 0,1 0 0,-1 1 0,1 0 0,0 0 0,0 0 0,0 1 0,0-1 0,1 1 0,-1 0 0,1 0 0,1 0 0,-1 0 0,1 0 0,0 1 0,0-1 0,0 1 0,1-1 0,-2 11 0,1 11 0,0-1 0,1 1 0,4 36 0,0-10 0,-3-35 0,0 1 0,0-1 0,1 1 0,8 35 0,-7-47 0,0 0 0,1 0 0,0-1 0,1 1 0,-1 0 0,1-1 0,0 0 0,1 0 0,0 0 0,-1-1 0,2 1 0,-1-1 0,8 5 0,7 4 0,0-2 0,27 14 0,0 0 0,-30-19 0,-1 0 0,1-1 0,0-1 0,0-1 0,0 0 0,1-1 0,23 1 0,-14-1 0,47 11 0,-50-8 0,0-2 0,50 3 0,-54-7 0,0 2 0,-1 0 0,1 1 0,-1 1 0,34 12 0,-33-10 0,0 0 0,0-1 0,1 0 0,35 1 0,30 7 0,-56-8 0,56 2 0,-57-6 0,0 2 0,36 7 0,-36-5 0,0-2 0,1 0 0,53-3 0,-53-1 0,1 1 0,0 2 0,40 6 0,146 29 0,-154-31 0,0-2 0,86-6 0,-33-1 0,-31 5 0,94-5 0,-138-3 0,-1-1 0,63-22 0,-78 19 0,-1 0 0,0-1 0,0-2 0,-1 0 0,-1-2 0,-1 0 0,0-1 0,-1-1 0,0-1 0,-2-1 0,22-28 0,-34 38 0,-1 0 0,0 0 0,-1 0 0,0 0 0,0-1 0,-1 0 0,0 1 0,-1-1 0,0 0 0,1-20 0,-2 1 0,-1 0 0,-5-45 0,4 68 0,0 1 0,-1-1 0,1 0 0,-1 0 0,0 1 0,0-1 0,-1 1 0,1-1 0,-1 1 0,-1 0 0,1 0 0,-1 1 0,-4-6 0,-4-1 0,-1 0 0,0 1 0,-18-12 0,-29-22 0,49 36 0,0 0 0,0 1 0,-1 0 0,0 1 0,-1 0 0,-16-4 0,-35-19 0,34 14 0,-1 2 0,0 1 0,-42-11 0,48 16 0,-21-9 0,33 10 0,0 2 0,0 0 0,0 0 0,0 1 0,-19-1 0,-74-12 0,53 6 0,-5-2 19,36 7-480,1 1-1,-36-3 1,35 7-6365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42:1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60 24575,'-30'-1'0,"1"-2"0,-31-7 0,29 5 0,-57-4 0,64 9 0,-8 0 0,0-1 0,0-1 0,-45-9 0,31 3 0,0 3 0,0 2 0,-1 2 0,-48 5 0,-11-2 0,98-2 0,1 1 0,0-1 0,-1 1 0,1 0 0,0 1 0,0 0 0,0 0 0,0 1 0,-9 4 0,13-5 0,-1 0 0,1 0 0,0 0 0,-1 1 0,1-1 0,0 1 0,1 0 0,-1 0 0,0 0 0,1 1 0,0-1 0,0 0 0,0 1 0,0 0 0,0-1 0,1 1 0,0 0 0,-2 6 0,-27 171 0,18-108 0,7-46 0,1 1 0,-1 31 0,5-34 0,-1 1 0,-2 0 0,-8 40 0,10-61 0,-1-1 0,2 1 0,-1 0 0,0-1 0,1 1 0,0 0 0,0 0 0,1-1 0,-1 1 0,1 0 0,0 0 0,0-1 0,0 1 0,4 7 0,-3-9 0,0 0 0,0 0 0,1 0 0,-1-1 0,1 1 0,0 0 0,-1-1 0,1 0 0,0 1 0,1-1 0,-1-1 0,0 1 0,1 0 0,-1-1 0,0 1 0,1-1 0,0 0 0,-1 0 0,7 0 0,65 6 0,18 4 0,-44-3 0,-1-3 0,1-2 0,86-6 0,-29 0 0,-104 3 0,33 0 0,0 0 0,0 3 0,54 10 0,-56-7 0,1-2 0,-1-2 0,1 0 0,44-5 0,-31 1 0,53 4 0,-29 11 0,-51-8 0,-1-2 0,30 3 0,-18-5 0,-1 1 0,52 10 0,-53-7 0,0-1 0,44 0 0,-44-3 0,1 0 0,45 10 0,-44-5 0,1-2 0,0-2 0,42-1 0,-43-2 0,0 2 0,0 1 0,51 10 0,-41-5 0,1-2 0,0-2 0,-1-2 0,56-4 0,0 0 0,-68 4 0,0-2 0,0-2 0,53-10 0,-34 2 0,-30 8 0,0 0 0,0-2 0,-1 0 0,0-1 0,1 0 0,-2-2 0,1 0 0,23-16 0,-24 13 0,-2-1 0,0-1 0,0 0 0,-1-1 0,-1-1 0,19-27 0,-24 29 0,0 0 0,-1-1 0,0 0 0,-1 0 0,-1 0 0,0-1 0,-1 1 0,-1-1 0,0 0 0,-1 1 0,0-1 0,-3-23 0,2 24 0,-1 0 0,0 0 0,-1 0 0,-1 0 0,-7-25 0,7 32 0,0 0 0,-1 0 0,0 0 0,0 0 0,0 1 0,-1 0 0,0 0 0,0 0 0,0 1 0,-1-1 0,0 1 0,-8-5 0,-7-4 0,-1 1 0,-1 1 0,0 1 0,-1 1 0,0 1 0,-1 1 0,1 1 0,-52-7 0,49 9 0,-49-15 0,56 13 0,0 1 0,-1 1 0,0 1 0,-32-2 0,27 4 0,0-1 0,-30-8 0,5 1 0,-5 0 0,28 4 0,0 1 0,-44-1 0,38 4 0,1-2 0,0-1 0,-38-10 0,38 6 0,0 3 0,0 1 0,-42-2 0,-666 8-1365,719-1-5461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42:2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1303 3 24575,'-120'-2'0,"-131"5"0,179 10 0,53-9 0,0 0 0,-30 2 0,-62-7 0,-43 2 0,83 11 0,51-7 0,0-1 0,-27 1 0,5-5 0,28-1 0,0 0 0,0 1 0,0 1 0,0 0 0,1 1 0,-1 1 0,0 0 0,1 0 0,0 2 0,-18 7 0,26-7 0,0 0 0,0 0 0,1 0 0,-1 0 0,1 1 0,0 0 0,1 0 0,0 0 0,0 0 0,0 0 0,0 1 0,-1 6 0,-22 42 0,17-41 0,1 2 0,0-1 0,1 1 0,1 0 0,0 0 0,1 1 0,1 0 0,0 0 0,2 0 0,0 0 0,1 0 0,0 0 0,1 1 0,1-1 0,4 21 0,-4-33 0,0-1 0,0 1 0,0-1 0,1 1 0,-1-1 0,1 1 0,0-1 0,0 0 0,1 0 0,-1 0 0,1 0 0,0 0 0,0-1 0,1 1 0,-1-1 0,0 0 0,1 0 0,0 0 0,0 0 0,0-1 0,0 1 0,0-1 0,0 0 0,1 0 0,7 1 0,4 2 0,1-1 0,0-1 0,0-1 0,0 0 0,28-2 0,-16-1 0,0 2 0,0 1 0,56 10 0,-39-5 0,0-2 0,0-1 0,0-3 0,50-5 0,10 1 0,5 5 0,121-5 0,-160-9 0,-52 7 0,0 2 0,27-2 0,-9 4 0,-7 1 0,-1-2 0,0 0 0,37-9 0,-29 5 0,-1 1 0,1 2 0,0 2 0,41 3 0,-1 0 0,-59-1 0,1 1 0,35 9 0,-34-6 0,0-1 0,27 1 0,370-4 0,-200-3 0,-198 3 0,0 1 0,35 8 0,-34-5 0,1-1 0,24 1 0,672-3 0,-350-5 0,399 3 0,-736-1 0,58-11 0,-57 6 0,54-2 0,682 9 0,-749-2 0,0-1 0,37-9 0,-35 7 0,0 0 0,27-1 0,7 4 0,-23 1 0,0-1 0,0-2 0,40-8 0,-44 7 0,0 0 0,0 2 0,44 1 0,-43 2 0,-1-1 0,1-2 0,36-7 0,-29 4 0,0 0 0,73 1 0,0 1 0,-80-1 0,-1-1 0,38-12 0,-42 10 0,-1 1 0,1 1 0,47-4 0,-27 9 0,-23 1 0,-1-1 0,1-1 0,-1-1 0,1 0 0,-1-2 0,0 0 0,29-11 0,-41 12 0,0-1 0,0 1 0,0-2 0,-1 1 0,0-1 0,11-9 0,-17 13 0,1-1 0,-1 1 0,0 0 0,0-1 0,0 1 0,0-1 0,-1 1 0,1-1 0,0 0 0,-1 1 0,1-1 0,-1 0 0,0 1 0,1-1 0,-1 0 0,0 0 0,0 1 0,0-1 0,0 0 0,0 0 0,0 1 0,-1-1 0,1 0 0,-1 0 0,1 1 0,-1-1 0,0 0 0,1 1 0,-1-1 0,0 1 0,0-1 0,0 1 0,0 0 0,0-1 0,-1 1 0,1 0 0,0 0 0,-1-1 0,-1 0 0,-13-12 0,0 1 0,-1 1 0,0 0 0,-1 1 0,0 1 0,0 1 0,-33-11 0,-10-6 0,-2 4 0,-70-16 0,2 9 0,-2 3 0,74 15 0,32 6 0,0 0 0,-44-1 0,39 6 0,1-1 0,0-1 0,-46-10 0,43 7 0,0 1 0,-1 1 0,1 2 0,-41 4 0,-72-4 0,75-11 0,53 7 0,-1 2 0,-28-2 0,-670 3 0,351 4 0,-983-2 0,1330 1 0,0 1 0,-35 8 0,34-5 0,-1-1 0,-24 1 0,-619-4 0,324-3 0,320 3 0,1 1 0,-34 8 0,32-5 0,0-1 0,-24 1 0,-271-6-1365,294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42:3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881 112 24575,'-50'0'0,"-8"2"0,1-4 0,-97-14 0,97 8 0,0 3 0,0 3 0,-63 4 0,14 0 0,101-2 0,-1 0 0,1 0 0,0 0 0,-1 0 0,1 1 0,0 0 0,-1 0 0,1 0 0,0 1 0,0 0 0,0 0 0,0 0 0,0 1 0,1-1 0,-1 1 0,1 0 0,0 1 0,0-1 0,0 1 0,0-1 0,0 1 0,1 1 0,0-1 0,-1 0 0,2 1 0,-1-1 0,0 1 0,-3 10 0,-4 23 0,2 0 0,1 1 0,2 0 0,2 0 0,1 1 0,2-1 0,8 57 0,-8-92 0,1 0 0,-1 0 0,1-1 0,0 1 0,0 0 0,1-1 0,-1 1 0,1-1 0,-1 0 0,1 1 0,0-1 0,0 0 0,1 0 0,-1 0 0,1 0 0,-1-1 0,1 1 0,0 0 0,0-1 0,0 0 0,0 0 0,0 0 0,1 0 0,-1-1 0,1 1 0,-1-1 0,1 0 0,-1 0 0,1 0 0,4 1 0,12 0 0,1 0 0,0-1 0,0-2 0,31-3 0,1 1 0,-17 2 0,3-1 0,0 2 0,0 2 0,1 1 0,43 11 0,-54-9 0,0-2 0,0 0 0,0-2 0,40-3 0,52 3 0,-49 11 0,-52-7 0,0-1 0,27 1 0,582-4 0,-305-3 0,-304 3 0,-1 1 0,37 9 0,-35-6 0,0-1 0,27 1 0,634-3 0,-332-5 0,127 3 0,-456 2 0,0 0 0,0 1 0,0 2 0,32 10 0,-30-8 0,0-1 0,0-1 0,34 4 0,65-8 0,-73-1 0,1 1 0,74 12 0,-59-5 0,0-2 0,131-7 0,-72-2 0,564 3 0,-671-1 0,-1-1 0,1 0 0,18-6 0,39-4 0,12-2 0,-63 9 0,0 1 0,29-2 0,-22 6 0,0-2 0,53-11 0,-52 8 0,0 1 0,0 2 0,32 1 0,-33 1 0,1-1 0,-1-1 0,41-9 0,-12 0 0,-46 10 0,-1-1 0,1 0 0,-1-1 0,0-1 0,0 0 0,0 0 0,12-7 0,-8 4 0,0 0 0,0 1 0,23-5 0,-23 8 0,-1-1 0,-1-1 0,1 0 0,-1-1 0,22-13 0,-32 17 0,-1-1 0,0 1 0,1-1 0,-1 0 0,-1 0 0,1-1 0,0 1 0,-1 0 0,1-1 0,-1 0 0,0 1 0,-1-1 0,1 0 0,-1 0 0,1 0 0,-1 0 0,0 0 0,0-1 0,-1 1 0,1 0 0,-1 0 0,0 0 0,0-1 0,-1 1 0,0-5 0,-1-3 0,-1 1 0,0-1 0,0 1 0,-1 0 0,-1 0 0,0 0 0,0 1 0,-1-1 0,0 1 0,-10-11 0,-9-9 0,-50-46 0,43 47 0,19 18 0,-2 1 0,1 0 0,-1 2 0,-1-1 0,1 2 0,-1 0 0,0 1 0,-1 1 0,0 0 0,-18-2 0,5 0 0,-53-21 0,67 22 0,0 1 0,0 1 0,0 1 0,-1 0 0,-25 0 0,-39-8 0,51 6 0,-46-3 0,45 6 0,-44-9 0,27 4 0,0 2 0,0 2 0,-88 5 0,29 1 0,-1560-3 0,1644 1 0,0 2 0,-31 6 0,-31 4 0,55-10 0,1 2 0,-49 14 0,51-12 0,0 0 0,0-2 0,-45 3 0,-33-8 0,50-1 0,0 2 0,-101 15 0,116-11 0,0 0 0,-41-2 0,40-3 0,-80 13 0,60-5 0,-1-2 0,-1-4 0,-72-5 0,11 0 0,-643 3 0,741 2 43,0 0 0,-33 8 0,31-4-790,-44 2 0,50-8-6079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2:5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24575,'420'0'-1365,"-398"0"-5461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2:5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24575,'1'4'0,"0"-1"0,1 0 0,0 1 0,-1-1 0,1 0 0,1 0 0,-1 0 0,0 0 0,1-1 0,-1 1 0,1 0 0,0-1 0,0 0 0,0 0 0,0 0 0,0 0 0,1 0 0,3 1 0,24 19 0,-17-4 0,0 1 0,-1 0 0,15 31 0,5 7 0,-27-48 0,0-1 0,-1 2 0,0-1 0,-1 1 0,0-1 0,4 18 0,-7-23 0,-1 0 0,1 0 0,-1 0 0,0 0 0,-1-1 0,1 1 0,-1 0 0,0 0 0,1 0 0,-2-1 0,1 1 0,0 0 0,-1-1 0,0 1 0,1-1 0,-1 0 0,-1 0 0,1 0 0,0 0 0,-1 0 0,-3 3 0,-54 66 0,41-46 0,-33 31 0,38-42-1365,3-2-5461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3:5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0 633 24575,'624'0'0,"-599"-1"0,-1-1 0,34-8 0,-32 4 0,-1 2 0,33-1 0,-15 5 0,7 1 0,0-3 0,70-11 0,46-14 0,-139 22 0,0 1 0,37 0 0,-35 3 0,-1-2 0,32-6 0,134-18 0,151-36 0,-323 59 0,0 0 0,35-14 0,24-4 0,139-31-940,327-66 789,-412 82 151,3 5 0,192-19 0,-235 41 0,137-6 0,-183 14 266,56-9 0,43-2 267,-104 11-517,48-9 1,-47 5-20,52-1-1,-35 7-62,1 0-137,0-2 0,71-11 0,-55 4 203,1 3 0,126 8 0,-65 1 0,56-5 0,216 5 0,-368 1-128,74 18 0,-79-13 28,1-2-1,61 4 1,-40-7 100,91 17 0,-93-10 0,112 4 0,-107-11 0,-1 3 0,0 2 0,65 19 0,-32-8 0,42 0-33,21 4-40,10 6 547,-105-21-42,111 31 0,-74-13-432,-73-22 0,-1 2 0,0 1 0,-1 1 0,52 26 0,-30-9 0,59 21 0,-22-11 0,315 123 0,-311-128 0,122 48 0,-17-6 0,68 29 0,-237-92 0,1-1 0,50 8 0,-51-12 0,0 1 0,0 1 0,35 15 0,-30-9 0,1-2 0,53 11 0,-5-2 0,2 0 0,-52-14 0,57 20 0,-64-18 0,1-2 0,0 0 0,28 2 0,-8-1 0,151 24 0,9 1 0,-110-21 0,-43-4 0,62 1 0,-82-7 0,55 11 0,-53-7 0,51 2 0,-62-6 0,9-2 0,-1 2 0,1 1 0,49 11 0,-26-1 0,1-2 0,0-3 0,111 1 0,-142-8 0,0 0 0,-1 2 0,47 10 0,-41-6 0,1-2 0,0-2 0,37-1 0,-38-1 0,1 1 0,-1 1 0,41 9 0,-33-5 0,0-1 0,0-2 0,0-2 0,57-5 0,-41 2 0,60 4 0,-42 10 0,-52-7 0,1-1 0,27 1 0,30-5 0,-43-1 0,-1 2 0,0 0 0,63 13 0,-65-8-64,-1-2 0,1-2 1,61-2-1,-52-1-1046,-17 1-5716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3:5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4527 0 24575,'13'1'0,"-1"0"0,1 1 0,-1 1 0,0 0 0,1 0 0,16 8 0,72 37 0,-68-31 0,-25-13 0,23 12 0,1-1 0,52 16 0,-28-13 0,98 49 0,-82-34 0,-44-19 0,0 2 0,-2 1 0,0 1 0,0 1 0,24 24 0,-37-28 0,0 1 0,-1 0 0,-1 0 0,-1 1 0,0 0 0,8 20 0,1 2 0,14 31 0,25 79 0,-54-138 0,68 182 0,-65-171 0,-2 0 0,-1 1 0,0 0 0,-2 0 0,0 0 0,-2 0 0,-3 35 0,1-18 0,4 44 0,11-13 0,-9-52 0,0 0 0,2 29 0,-6-32 0,-2 310 0,-8-240 0,-35 143 0,13-118 0,-8 33 0,8 45 0,28-166 0,-1-1 0,-1 1 0,-1-2 0,-15 34 0,-14 43 0,22-41 0,-2 0 0,-4-1 0,-1-2 0,-3 0 0,-2-1 0,-2-1 0,-46 61 0,-20 33 0,71-107 0,-1 0 0,-2-2 0,-52 58 0,38-53 0,19-20 0,-40 34 0,-36 32 0,-3 2 0,52-49 0,-60 64 0,18-16 0,-109 96 0,92-92 0,-122 96 0,187-158 0,5-3 0,0-1 0,-2-2 0,-45 21 0,33-22 0,2 3 0,1 1 0,1 3 0,1 2 0,2 2 0,-68 69 0,103-97 0,1 0 0,-1-1 0,0-1 0,0 1 0,-1-1 0,0-1 0,-11 4 0,-40 21 0,27-9 0,-1-1 0,-54 19 0,44-20 0,-44 25 0,37-17 0,37-20 0,0 1 0,1 0 0,-25 19 0,20-13 0,0-1 0,-1-1 0,-1-1 0,-42 16 0,9-4 0,41-17 0,-1-1 0,1 0 0,-26 3 0,26-6 0,0 2 0,0 0 0,1 0 0,-25 10 0,20-6 0,-1-1 0,-1-1 0,1 0 0,-1-1 0,1-2 0,-1 0 0,-20 0 0,-55 8 0,-21 1 0,83-10 0,-1 2 0,-33 8 0,-91 15 0,155-26 0,-379 97 0,169-42 0,188-50 0,-23 2 0,0-2 0,0-1 0,-94-7 0,30 0 0,-516 3-1365,604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3:5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24575,'2521'0'-737,"-2463"-3"904,0-3-1,67-15 1,21-3 70,-81 13-237,-43 6 0,-1 1 0,28-1 0,-26 4 0,-1-2 0,24-6 0,-23 4 0,0 2 0,24-2 0,-30 4 0,14 1 0,0-2 0,58-10 0,83-15 0,-108 19 0,1 2 0,127 7 0,-67 2 0,634-3 0,-744-1-311,0-1-1,0 0 1,27-8-1,-41 9 193,17-3-6707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03:5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24575,'2'7'0,"0"0"0,1 0 0,0 0 0,1 0 0,-1 0 0,1-1 0,7 10 0,-9-14 0,34 48 0,30 48 0,-58-85 0,-1 0 0,-1 0 0,0 0 0,-1 0 0,6 27 0,-10-34 5,-1-1 0,0 0 0,0 0 0,0 0 0,0 0 0,-1 0 0,0 0 0,0 0 0,0 0 0,0 0 0,-1 0 0,0 0 0,0 0 0,-1-1 0,1 1 0,-1-1 0,0 0 0,0 0 0,0 0 0,-1 0 0,1 0 0,-1-1 0,-4 4 0,-2 1-191,-1 0 1,0-1-1,-1-1 0,1 1 1,-1-2-1,-1 0 1,-23 7-1,18-8-6640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1:3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0,0 1 0,0-1 0,0 1 0,0 0 0,0 0 0,0 0 0,-1 1 0,9 5 0,-6-4 0,-1 0 0,1 0 0,-1-1 0,15 5 0,86 18 0,153 42 0,-202-54 0,0-2 0,108 8 0,-142-16 0,0 0 0,40 14 0,-44-12 0,1 0 0,0-1 0,41 4 0,83 7 0,-65-5 0,236 42 0,-235-43-140,112 6-386,-140-13 526,0 3 0,0 2 0,63 18 0,1-1 0,108 2 0,-110-9-4,204 24-22,-257-38 20,-32-3 6,-1 2 0,0 0 0,52 14 0,-38-6 0,1-2 0,66 5 0,47 9 0,-103-14 0,95 6 0,-124-14 0,151 24 0,-116-14 0,76 4 0,-32-6 348,109 22 0,-194-28-342,27 3-6,56 0 0,-60-5 0,75 12 0,-85-8 0,1-2 0,42-1 0,-45-3 0,1 3 0,55 8 0,10 9 0,99 6 0,-109-13 0,-52-6 0,57 2 0,-52-6 0,0 1 0,-1 3 0,0 0 0,57 19 0,-66-18 0,49 4 0,-11-2 0,198 29 0,-238-34 0,0 2 0,32 11 0,39 8 0,139 26 0,-104-15 0,-91-23 0,75 13 0,43 6 0,-136-26 0,0 0 0,0 2 0,35 16 0,25 8 0,-50-23 0,1 0 0,49 4 0,-59-8 0,0 1 0,-1 2 0,0 0 0,40 20 0,-30-13 0,-13-5 0,0 2 0,0 0 0,29 23 0,-18-12 0,-17-12 0,1 0 0,-2 1 0,1 1 0,-2 0 0,0 1 0,22 29 0,4 8 0,49 49 0,-20-23 0,127 158 0,0-26 0,-162-175 0,178 177 0,-180-177 0,14 15 0,-19-25 0,-1 2 0,-1 0 0,24 36 0,24 27 0,-53-65 0,0 1 0,23 42 0,17 24 0,74 100 0,-90-139 0,-34-43 0,-1 0 0,0 0 0,12 21 0,13 26 0,2-1 0,74 89 0,-35-67 0,-40-43 0,36 47 0,-16-16 0,113 105 0,-37-41 0,-100-99 0,1-2 0,50 37 0,-74-59 0,0 0 0,-1 1 0,1 0 0,-2 0 0,10 14 0,-10-14 0,0 1 0,1-1 0,-1-1 0,1 1 0,1-1 0,11 10 0,9 4 0,0 1 0,31 34 0,-35-31 0,1-2 0,47 33 0,-61-48 0,0 1 0,0 1 0,11 11 0,-13-11 0,0-1 0,0-1 0,1 0 0,0 0 0,11 6 0,69 40 0,-50-29 0,70 33 0,-63-36 0,43 28 0,32 16 0,-59-34 0,83 54 0,-128-76 0,0-1 0,1-1 0,0 0 0,0-1 0,36 6 0,-27-6 0,46 16 0,211 90 0,-181-68 0,-76-31 0,0-2 0,0-2 0,1 0 0,48 8 0,-28-7 0,-16-1 0,0 0 0,32 15 0,-26-11 0,67 16 0,11 3 0,-69-17 0,98 18 0,-79-25 0,30 5 0,-67-8 0,0-1 0,33 0 0,-33-3 0,0 2 0,32 6 0,35 16 0,42 9 0,94-4 0,-151-28 0,-36-1 0,-1 1 0,51 10 0,10 0 0,-71-10 0,49 10 0,-81-11 0,46 11 0,1-3 0,0-1 0,57 1 0,-73-8 0,53 10 0,-52-5 0,51 1 0,1083-6 233,-538-3-1831,-607 2-5228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8:21:4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24575,'13'0'0,"1"1"0,-1 0 0,0 1 0,0 0 0,0 1 0,-1 0 0,1 1 0,-1 1 0,1 0 0,-2 1 0,1 0 0,0 0 0,-1 1 0,-1 1 0,1 0 0,-1 1 0,0-1 0,-1 2 0,15 19 0,-18-24 0,-1 1 0,1-1 0,1 0 0,-1 0 0,10 5 0,-11-8 0,0 2 0,1-1 0,-2 0 0,1 1 0,0 0 0,-1 0 0,0 1 0,7 8 0,-11-12 0,1 0 0,-1 0 0,0 0 0,0-1 0,-1 1 0,1 0 0,0 0 0,0 0 0,0 0 0,0-1 0,-1 1 0,1 0 0,0 0 0,-1 0 0,1-1 0,-1 1 0,1 0 0,-1-1 0,1 1 0,-1 0 0,0-1 0,1 1 0,-1 0 0,0-1 0,0 1 0,-24 18 0,18-14 0,-12 9 0,0-2 0,0 0 0,-26 10 0,-26 16 0,36-16-57,12-9-597,-40 31 0,48-31-6172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2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9.xml"/><Relationship Id="rId12" Type="http://schemas.openxmlformats.org/officeDocument/2006/relationships/image" Target="../media/image25.png"/><Relationship Id="rId17" Type="http://schemas.openxmlformats.org/officeDocument/2006/relationships/customXml" Target="../ink/ink14.xml"/><Relationship Id="rId2" Type="http://schemas.openxmlformats.org/officeDocument/2006/relationships/image" Target="../media/image2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0.xml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customXml" Target="../ink/ink16.xml"/><Relationship Id="rId12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2.jpe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1695300" y="3230356"/>
            <a:ext cx="8801399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6</a:t>
            </a:r>
            <a:r>
              <a:rPr lang="ko-KR" altLang="en-US" sz="3200"/>
              <a:t>장 실습 과제 </a:t>
            </a:r>
            <a:r>
              <a:rPr lang="en-US" altLang="ko-KR" sz="3200"/>
              <a:t>– </a:t>
            </a:r>
            <a:r>
              <a:rPr lang="ko-KR" altLang="en-US" sz="3200"/>
              <a:t>자바 모니터</a:t>
            </a:r>
            <a:r>
              <a:rPr lang="en-US" altLang="ko-KR" sz="3200"/>
              <a:t>, </a:t>
            </a:r>
            <a:r>
              <a:rPr lang="ko-KR" altLang="en-US" sz="3200"/>
              <a:t>은행 입출금 예</a:t>
            </a:r>
            <a:r>
              <a:rPr lang="en-US" altLang="ko-KR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monitorTest1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CC24D-9834-5E7A-F088-1C459E10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8" y="1160274"/>
            <a:ext cx="7459116" cy="1743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24359-6013-7989-9862-A8C92529669D}"/>
              </a:ext>
            </a:extLst>
          </p:cNvPr>
          <p:cNvSpPr txBox="1"/>
          <p:nvPr/>
        </p:nvSpPr>
        <p:spPr>
          <a:xfrm>
            <a:off x="494618" y="3253800"/>
            <a:ext cx="832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돈</a:t>
            </a:r>
            <a:r>
              <a:rPr lang="en-US" altLang="ko-KR"/>
              <a:t>(balance)</a:t>
            </a:r>
            <a:r>
              <a:rPr lang="ko-KR" altLang="en-US"/>
              <a:t>의 값은 </a:t>
            </a:r>
            <a:r>
              <a:rPr lang="en-US" altLang="ko-KR"/>
              <a:t>0</a:t>
            </a:r>
            <a:r>
              <a:rPr lang="ko-KR" altLang="en-US"/>
              <a:t>인 것을 볼 수 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각 스레드의 입출금 메서드 호출이 원자적으로 실행 된 것을 볼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7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2BD64-5456-DA26-A4EE-BD51A82AE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38"/>
          <a:stretch/>
        </p:blipFill>
        <p:spPr>
          <a:xfrm>
            <a:off x="289304" y="810066"/>
            <a:ext cx="5806696" cy="278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3456E-E462-162D-721D-BE32240B2402}"/>
              </a:ext>
            </a:extLst>
          </p:cNvPr>
          <p:cNvSpPr txBox="1"/>
          <p:nvPr/>
        </p:nvSpPr>
        <p:spPr>
          <a:xfrm>
            <a:off x="6186865" y="877564"/>
            <a:ext cx="5753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프로그램은 입금 출금이 반복 수행하도록 동기화된</a:t>
            </a:r>
            <a:endParaRPr lang="en-US" altLang="ko-KR"/>
          </a:p>
          <a:p>
            <a:r>
              <a:rPr lang="ko-KR" altLang="en-US"/>
              <a:t>프로그램이다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75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5A287-3629-B7C1-45B6-EF84A4739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29" r="11818" b="21336"/>
          <a:stretch/>
        </p:blipFill>
        <p:spPr>
          <a:xfrm>
            <a:off x="251637" y="773880"/>
            <a:ext cx="5120463" cy="27217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0ACCD0-4E4E-8758-F8AB-B52871F9BC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255"/>
          <a:stretch/>
        </p:blipFill>
        <p:spPr>
          <a:xfrm>
            <a:off x="7023235" y="3955531"/>
            <a:ext cx="4736153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E1429-2FB9-F49A-D2D6-93FE2E366573}"/>
              </a:ext>
            </a:extLst>
          </p:cNvPr>
          <p:cNvSpPr txBox="1"/>
          <p:nvPr/>
        </p:nvSpPr>
        <p:spPr>
          <a:xfrm>
            <a:off x="5488968" y="810066"/>
            <a:ext cx="573702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먼저 입금을 실행한다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</a:t>
            </a:r>
            <a:r>
              <a:rPr lang="en-US" altLang="ko-KR"/>
              <a:t>notify </a:t>
            </a:r>
            <a:r>
              <a:rPr lang="ko-KR" altLang="en-US"/>
              <a:t>메서드로 조건대기 추금 스레드를 깨운다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d_turn </a:t>
            </a:r>
            <a:r>
              <a:rPr lang="ko-KR" altLang="en-US"/>
              <a:t>변수를 </a:t>
            </a:r>
            <a:r>
              <a:rPr lang="en-US" altLang="ko-KR"/>
              <a:t>false</a:t>
            </a:r>
            <a:r>
              <a:rPr lang="ko-KR" altLang="en-US"/>
              <a:t>로 지정하여 출금 차례를 지정하고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입금 스레드는 </a:t>
            </a:r>
            <a:r>
              <a:rPr lang="en-US" altLang="ko-KR"/>
              <a:t>wait </a:t>
            </a:r>
            <a:r>
              <a:rPr lang="ko-KR" altLang="en-US"/>
              <a:t>큐에 들어간다</a:t>
            </a:r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364827D-05C4-3A75-0E0A-00DADFB7B7EC}"/>
                  </a:ext>
                </a:extLst>
              </p14:cNvPr>
              <p14:cNvContentPartPr/>
              <p14:nvPr/>
            </p14:nvContentPartPr>
            <p14:xfrm>
              <a:off x="2485875" y="2571720"/>
              <a:ext cx="5923800" cy="20487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364827D-05C4-3A75-0E0A-00DADFB7B7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6875" y="2562720"/>
                <a:ext cx="5941440" cy="20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820FB6B-BC8C-B8A7-0286-9CEB3FFE8B58}"/>
                  </a:ext>
                </a:extLst>
              </p14:cNvPr>
              <p14:cNvContentPartPr/>
              <p14:nvPr/>
            </p14:nvContentPartPr>
            <p14:xfrm>
              <a:off x="8341275" y="4543440"/>
              <a:ext cx="126720" cy="156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820FB6B-BC8C-B8A7-0286-9CEB3FFE8B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32635" y="4534440"/>
                <a:ext cx="1443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DFE5CE-58A2-90C5-137D-BC0A793A1118}"/>
              </a:ext>
            </a:extLst>
          </p:cNvPr>
          <p:cNvGrpSpPr/>
          <p:nvPr/>
        </p:nvGrpSpPr>
        <p:grpSpPr>
          <a:xfrm>
            <a:off x="904035" y="2180040"/>
            <a:ext cx="1576440" cy="377280"/>
            <a:chOff x="904035" y="2180040"/>
            <a:chExt cx="157644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14ED9DC-7073-4FD4-695C-235416A718E5}"/>
                    </a:ext>
                  </a:extLst>
                </p14:cNvPr>
                <p14:cNvContentPartPr/>
                <p14:nvPr/>
              </p14:nvContentPartPr>
              <p14:xfrm>
                <a:off x="904035" y="2180040"/>
                <a:ext cx="973440" cy="2966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14ED9DC-7073-4FD4-695C-235416A718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035" y="2171400"/>
                  <a:ext cx="991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9DC10A9-1F7E-F874-49AC-BD2623707428}"/>
                    </a:ext>
                  </a:extLst>
                </p14:cNvPr>
                <p14:cNvContentPartPr/>
                <p14:nvPr/>
              </p14:nvContentPartPr>
              <p14:xfrm>
                <a:off x="1856955" y="2408640"/>
                <a:ext cx="623520" cy="148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9DC10A9-1F7E-F874-49AC-BD26237074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7955" y="2400000"/>
                  <a:ext cx="64116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7E4EE3A-856C-1A64-999E-E3AB0E4DA5B1}"/>
                  </a:ext>
                </a:extLst>
              </p14:cNvPr>
              <p14:cNvContentPartPr/>
              <p14:nvPr/>
            </p14:nvContentPartPr>
            <p14:xfrm>
              <a:off x="7741155" y="5780760"/>
              <a:ext cx="992880" cy="2401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7E4EE3A-856C-1A64-999E-E3AB0E4DA5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2155" y="5772120"/>
                <a:ext cx="101052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ACECE5-5E37-1949-E8A0-362122C1DD64}"/>
              </a:ext>
            </a:extLst>
          </p:cNvPr>
          <p:cNvGrpSpPr/>
          <p:nvPr/>
        </p:nvGrpSpPr>
        <p:grpSpPr>
          <a:xfrm>
            <a:off x="2066475" y="2857005"/>
            <a:ext cx="5686560" cy="3067920"/>
            <a:chOff x="2066475" y="2847480"/>
            <a:chExt cx="5686560" cy="30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C50423A-3542-03E5-05F5-629495ED6E6B}"/>
                    </a:ext>
                  </a:extLst>
                </p14:cNvPr>
                <p14:cNvContentPartPr/>
                <p14:nvPr/>
              </p14:nvContentPartPr>
              <p14:xfrm>
                <a:off x="2095995" y="2914440"/>
                <a:ext cx="5657040" cy="30009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C50423A-3542-03E5-05F5-629495ED6E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7355" y="2905440"/>
                  <a:ext cx="5674680" cy="30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D6729E1-C0C4-4CA4-4327-CFCECD9562CD}"/>
                    </a:ext>
                  </a:extLst>
                </p14:cNvPr>
                <p14:cNvContentPartPr/>
                <p14:nvPr/>
              </p14:nvContentPartPr>
              <p14:xfrm>
                <a:off x="2066475" y="2847480"/>
                <a:ext cx="86400" cy="137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D6729E1-C0C4-4CA4-4327-CFCECD9562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57475" y="2838840"/>
                  <a:ext cx="104040" cy="15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00A5C04-4658-0896-7274-D1FA5F9EE18C}"/>
              </a:ext>
            </a:extLst>
          </p:cNvPr>
          <p:cNvSpPr txBox="1"/>
          <p:nvPr/>
        </p:nvSpPr>
        <p:spPr>
          <a:xfrm>
            <a:off x="687280" y="4502621"/>
            <a:ext cx="571823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출금 스레드는 </a:t>
            </a:r>
            <a:r>
              <a:rPr lang="en-US" altLang="ko-KR"/>
              <a:t>wait </a:t>
            </a:r>
            <a:r>
              <a:rPr lang="ko-KR" altLang="en-US"/>
              <a:t>큐에 들어간다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대기하던 출금 스레드의 차례가 되면</a:t>
            </a:r>
            <a:r>
              <a:rPr lang="en-US" altLang="ko-KR"/>
              <a:t> wait</a:t>
            </a:r>
            <a:r>
              <a:rPr lang="ko-KR" altLang="en-US"/>
              <a:t>큐에서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나와서 출금을 실행한다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조건대기 입금 스레드를 깨우고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d_turn </a:t>
            </a:r>
            <a:r>
              <a:rPr lang="ko-KR" altLang="en-US"/>
              <a:t>변수를 </a:t>
            </a:r>
            <a:r>
              <a:rPr lang="en-US" altLang="ko-KR"/>
              <a:t>true</a:t>
            </a:r>
            <a:r>
              <a:rPr lang="ko-KR" altLang="en-US"/>
              <a:t>로 지정하여 입금 차례를 지정한다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05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71F0F-3381-24F9-8BB9-B52B6E41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3" y="4172386"/>
            <a:ext cx="3867690" cy="24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1A97FF-A510-76E2-C926-059FC7FB0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905"/>
          <a:stretch/>
        </p:blipFill>
        <p:spPr>
          <a:xfrm>
            <a:off x="324793" y="1629216"/>
            <a:ext cx="4736153" cy="254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CF3D4-0053-3D75-BB23-A119D8B66E45}"/>
              </a:ext>
            </a:extLst>
          </p:cNvPr>
          <p:cNvSpPr txBox="1"/>
          <p:nvPr/>
        </p:nvSpPr>
        <p:spPr>
          <a:xfrm>
            <a:off x="5294956" y="1086579"/>
            <a:ext cx="6353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객체의 돈을 반환하는 접근자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입금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deposit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출금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withdraw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84B5AF-5DA6-6A3A-EC4C-A4C36C3AE5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5089"/>
          <a:stretch/>
        </p:blipFill>
        <p:spPr>
          <a:xfrm>
            <a:off x="324793" y="789528"/>
            <a:ext cx="4085681" cy="8396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2012D-C322-FDFB-3C9D-81DA61797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114" y="789519"/>
            <a:ext cx="1001832" cy="58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0BA8D-46F2-9333-6CD4-F2711BE4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8" y="1000705"/>
            <a:ext cx="7459116" cy="171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629C-BCED-C647-830A-66A627DF982D}"/>
              </a:ext>
            </a:extLst>
          </p:cNvPr>
          <p:cNvSpPr txBox="1"/>
          <p:nvPr/>
        </p:nvSpPr>
        <p:spPr>
          <a:xfrm>
            <a:off x="494618" y="3253800"/>
            <a:ext cx="9236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돈</a:t>
            </a:r>
            <a:r>
              <a:rPr lang="en-US" altLang="ko-KR"/>
              <a:t>(balance)</a:t>
            </a:r>
            <a:r>
              <a:rPr lang="ko-KR" altLang="en-US"/>
              <a:t>의 값은 </a:t>
            </a:r>
            <a:r>
              <a:rPr lang="en-US" altLang="ko-KR"/>
              <a:t>0</a:t>
            </a:r>
            <a:r>
              <a:rPr lang="ko-KR" altLang="en-US"/>
              <a:t>인 것은 당연하고 입금과 출금이 순서대로 실행 된 것을 볼 수 있다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임의의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4C777-8207-FB96-285B-3F28BBC2D0B1}"/>
              </a:ext>
            </a:extLst>
          </p:cNvPr>
          <p:cNvSpPr txBox="1"/>
          <p:nvPr/>
        </p:nvSpPr>
        <p:spPr>
          <a:xfrm>
            <a:off x="3026004" y="922987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2. </a:t>
            </a:r>
            <a:r>
              <a:rPr lang="ko-KR" altLang="en-US" sz="4000"/>
              <a:t>임의의 프로그램</a:t>
            </a:r>
            <a:endParaRPr lang="en-US" altLang="ko-KR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9C953-998D-D2E2-D1E4-9C818CF4D78A}"/>
              </a:ext>
            </a:extLst>
          </p:cNvPr>
          <p:cNvSpPr txBox="1"/>
          <p:nvPr/>
        </p:nvSpPr>
        <p:spPr>
          <a:xfrm>
            <a:off x="479201" y="2010459"/>
            <a:ext cx="80233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저는 앞에 했던 은행 프로그램에 반복 횟수를 올리고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ko-KR" altLang="en-US"/>
              <a:t>개의 프로그램에서 실행 시간이 어떻게 차이가 나는지 비교 해 보았습니다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5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임의의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78601-22F3-14E7-32D6-CA111A25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44" y="971795"/>
            <a:ext cx="5953956" cy="4248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6A354-5A67-6CEC-A763-C297595E42FB}"/>
              </a:ext>
            </a:extLst>
          </p:cNvPr>
          <p:cNvSpPr txBox="1"/>
          <p:nvPr/>
        </p:nvSpPr>
        <p:spPr>
          <a:xfrm>
            <a:off x="200567" y="971795"/>
            <a:ext cx="9014455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기존의 코드와 거의 유사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System.nanoTime() </a:t>
            </a:r>
            <a:r>
              <a:rPr lang="ko-KR" altLang="en-US"/>
              <a:t>메서드를 통해 시작 시간을 구한다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각 스레드를 실행 시키고 종료를 기다린다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다시한번 </a:t>
            </a:r>
            <a:r>
              <a:rPr lang="en-US" altLang="ko-KR"/>
              <a:t>System.nanoTime() </a:t>
            </a:r>
            <a:r>
              <a:rPr lang="ko-KR" altLang="en-US"/>
              <a:t>메서드로 종료 시간을 구한다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구한 시간의 차를 계산하여 </a:t>
            </a:r>
            <a:r>
              <a:rPr lang="en-US" altLang="ko-KR"/>
              <a:t>ms </a:t>
            </a:r>
            <a:r>
              <a:rPr lang="ko-KR" altLang="en-US"/>
              <a:t>단위로 변환하고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화면에 출력한다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이런 코드를 추가하여 </a:t>
            </a:r>
            <a:r>
              <a:rPr lang="en-US" altLang="ko-KR"/>
              <a:t>monitorTest0, monitorTest1, monitorTest2 </a:t>
            </a:r>
            <a:r>
              <a:rPr lang="ko-KR" altLang="en-US"/>
              <a:t>의 실행 시간을 계산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92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임의의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DF479-9F8D-B11B-6472-40724A56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304" y="810066"/>
            <a:ext cx="4182059" cy="397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10BB5-9DA8-3942-B646-768B5C82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57" y="934937"/>
            <a:ext cx="3829584" cy="5229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EB94E91-929F-AE83-F633-1510BE5EA111}"/>
                  </a:ext>
                </a:extLst>
              </p14:cNvPr>
              <p14:cNvContentPartPr/>
              <p14:nvPr/>
            </p14:nvContentPartPr>
            <p14:xfrm>
              <a:off x="5988675" y="2590440"/>
              <a:ext cx="1052640" cy="373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EB94E91-929F-AE83-F633-1510BE5EA1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9675" y="2581440"/>
                <a:ext cx="10702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419987C-A36E-3FA5-B9E3-3354567731B7}"/>
                  </a:ext>
                </a:extLst>
              </p14:cNvPr>
              <p14:cNvContentPartPr/>
              <p14:nvPr/>
            </p14:nvContentPartPr>
            <p14:xfrm>
              <a:off x="5992995" y="5274240"/>
              <a:ext cx="1085760" cy="319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419987C-A36E-3FA5-B9E3-3354567731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3995" y="5265600"/>
                <a:ext cx="1103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00713D4-0347-A275-CDA4-44B12BD6BB0E}"/>
                  </a:ext>
                </a:extLst>
              </p14:cNvPr>
              <p14:cNvContentPartPr/>
              <p14:nvPr/>
            </p14:nvContentPartPr>
            <p14:xfrm>
              <a:off x="8436675" y="1789440"/>
              <a:ext cx="2601360" cy="232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00713D4-0347-A275-CDA4-44B12BD6BB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7675" y="1780800"/>
                <a:ext cx="2619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A1C333D-E400-757A-9136-DFD420F6C9FA}"/>
                  </a:ext>
                </a:extLst>
              </p14:cNvPr>
              <p14:cNvContentPartPr/>
              <p14:nvPr/>
            </p14:nvContentPartPr>
            <p14:xfrm>
              <a:off x="8483835" y="3074280"/>
              <a:ext cx="2383560" cy="279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A1C333D-E400-757A-9136-DFD420F6C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4835" y="3065640"/>
                <a:ext cx="2401200" cy="297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1E5B280-CB3F-070B-07E7-6DF817233FD5}"/>
              </a:ext>
            </a:extLst>
          </p:cNvPr>
          <p:cNvSpPr txBox="1"/>
          <p:nvPr/>
        </p:nvSpPr>
        <p:spPr>
          <a:xfrm>
            <a:off x="359181" y="971735"/>
            <a:ext cx="2738250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반복 횟수를 </a:t>
            </a:r>
            <a:r>
              <a:rPr lang="en-US" altLang="ko-KR"/>
              <a:t>100</a:t>
            </a:r>
            <a:r>
              <a:rPr lang="ko-KR" altLang="en-US"/>
              <a:t>에서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10000</a:t>
            </a:r>
            <a:r>
              <a:rPr lang="ko-KR" altLang="en-US"/>
              <a:t>으로 증가시켜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시간의 차이를 비교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또한 출력문을 주석 처리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93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임의의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0A371-7E8E-69C4-FE53-477F5C87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8" y="2499248"/>
            <a:ext cx="2505425" cy="78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5E18D-6E9F-7A3E-0C54-B7FF9122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8" y="3849819"/>
            <a:ext cx="2562583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7BE63-9E32-F450-BFEF-266ED97D4C05}"/>
              </a:ext>
            </a:extLst>
          </p:cNvPr>
          <p:cNvSpPr txBox="1"/>
          <p:nvPr/>
        </p:nvSpPr>
        <p:spPr>
          <a:xfrm>
            <a:off x="3438525" y="955957"/>
            <a:ext cx="79222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코드를 컴파일하여 실행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모니터를 사용하지 않은 </a:t>
            </a:r>
            <a:r>
              <a:rPr lang="en-US" altLang="ko-KR"/>
              <a:t>caltimebank0 </a:t>
            </a:r>
            <a:r>
              <a:rPr lang="ko-KR" altLang="en-US"/>
              <a:t>이 가장 빨랐다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모니터를 사용한 </a:t>
            </a:r>
            <a:r>
              <a:rPr lang="en-US" altLang="ko-KR"/>
              <a:t>caltimebank1 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에 비해 느렸지만 생각보다 엄청</a:t>
            </a:r>
            <a:endParaRPr lang="en-US" altLang="ko-KR"/>
          </a:p>
          <a:p>
            <a:r>
              <a:rPr lang="ko-KR" altLang="en-US"/>
              <a:t>느리지 않은 것을 볼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입출금의 순서를 지정한 </a:t>
            </a:r>
            <a:r>
              <a:rPr lang="en-US" altLang="ko-KR"/>
              <a:t>caltimebank2</a:t>
            </a:r>
            <a:r>
              <a:rPr lang="ko-KR" altLang="en-US"/>
              <a:t>는 매우 느린 실행 시간을 볼 수 있다</a:t>
            </a: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E3E70C-918F-E52C-D081-BD01C159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28" y="1014224"/>
            <a:ext cx="247684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5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임의의 프로그램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5696B2-BC99-BECC-15B9-8B189A19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5649"/>
              </p:ext>
            </p:extLst>
          </p:nvPr>
        </p:nvGraphicFramePr>
        <p:xfrm>
          <a:off x="358401" y="1103122"/>
          <a:ext cx="11049008" cy="2135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749">
                  <a:extLst>
                    <a:ext uri="{9D8B030D-6E8A-4147-A177-3AD203B41FA5}">
                      <a16:colId xmlns:a16="http://schemas.microsoft.com/office/drawing/2014/main" val="18646925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50750643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35627011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30463605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223828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69978376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05286281"/>
                    </a:ext>
                  </a:extLst>
                </a:gridCol>
                <a:gridCol w="1044209">
                  <a:extLst>
                    <a:ext uri="{9D8B030D-6E8A-4147-A177-3AD203B41FA5}">
                      <a16:colId xmlns:a16="http://schemas.microsoft.com/office/drawing/2014/main" val="402885639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2503709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359082694"/>
                    </a:ext>
                  </a:extLst>
                </a:gridCol>
              </a:tblGrid>
              <a:tr h="533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회차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9481"/>
                  </a:ext>
                </a:extLst>
              </a:tr>
              <a:tr h="533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caltimebank0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610913"/>
                  </a:ext>
                </a:extLst>
              </a:tr>
              <a:tr h="533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caltimebank1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32375"/>
                  </a:ext>
                </a:extLst>
              </a:tr>
              <a:tr h="533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caltimebank2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537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528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526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536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542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524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1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987A75-788B-208E-52A1-35179F3A327F}"/>
              </a:ext>
            </a:extLst>
          </p:cNvPr>
          <p:cNvSpPr txBox="1"/>
          <p:nvPr/>
        </p:nvSpPr>
        <p:spPr>
          <a:xfrm>
            <a:off x="497394" y="3648499"/>
            <a:ext cx="305718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평균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caltimebank0 : 0.333ms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caltimebank1 : 1.777ms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caltimebank2 : 528.778ms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64AEC-42D7-FE16-3FF1-CA408BDC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69" y="928778"/>
            <a:ext cx="6088095" cy="257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6D3CA4-A39A-10F4-AB89-55FF34BC36F5}"/>
              </a:ext>
            </a:extLst>
          </p:cNvPr>
          <p:cNvSpPr txBox="1"/>
          <p:nvPr/>
        </p:nvSpPr>
        <p:spPr>
          <a:xfrm>
            <a:off x="820132" y="3912601"/>
            <a:ext cx="5144357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목차</a:t>
            </a:r>
            <a:endParaRPr lang="en-US" altLang="ko-KR" sz="2800" b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/>
              <a:t>은행 입출금 프로그램 </a:t>
            </a:r>
            <a:r>
              <a:rPr lang="en-US" altLang="ko-KR" sz="2800"/>
              <a:t>0, 1, 2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/>
              <a:t>임의의 프로그램</a:t>
            </a:r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은행 입출금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3A99F-DF95-44D7-E6AD-2CEF4994623B}"/>
              </a:ext>
            </a:extLst>
          </p:cNvPr>
          <p:cNvSpPr txBox="1"/>
          <p:nvPr/>
        </p:nvSpPr>
        <p:spPr>
          <a:xfrm>
            <a:off x="3026004" y="922987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1. </a:t>
            </a:r>
            <a:r>
              <a:rPr lang="ko-KR" altLang="en-US" sz="4000"/>
              <a:t>은행 입출금 프로그램</a:t>
            </a:r>
          </a:p>
        </p:txBody>
      </p:sp>
    </p:spTree>
    <p:extLst>
      <p:ext uri="{BB962C8B-B14F-4D97-AF65-F5344CB8AC3E}">
        <p14:creationId xmlns:p14="http://schemas.microsoft.com/office/powerpoint/2010/main" val="37960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java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9AD94-D1FD-0CC0-6101-69549D86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8" y="1329067"/>
            <a:ext cx="3820058" cy="219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F69F57-F6E1-1E11-1FFC-44025713F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8" y="1771582"/>
            <a:ext cx="7497221" cy="971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48649-5D43-3BC4-46E1-AB1B06A0A520}"/>
              </a:ext>
            </a:extLst>
          </p:cNvPr>
          <p:cNvSpPr txBox="1"/>
          <p:nvPr/>
        </p:nvSpPr>
        <p:spPr>
          <a:xfrm>
            <a:off x="456107" y="2970368"/>
            <a:ext cx="726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sudo apt install openjdk-11-jdk </a:t>
            </a:r>
            <a:r>
              <a:rPr lang="ko-KR" altLang="en-US"/>
              <a:t>명령으로 자바 </a:t>
            </a:r>
            <a:r>
              <a:rPr lang="en-US" altLang="ko-KR"/>
              <a:t>11 </a:t>
            </a:r>
            <a:r>
              <a:rPr lang="ko-KR" altLang="en-US"/>
              <a:t>버전을 설치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8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monitorTest0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926CB-C4BB-C84F-19A9-27E3FBEF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6" y="711962"/>
            <a:ext cx="6102180" cy="6092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21FFF-443A-900F-F8AF-DCBDD1FDD5AA}"/>
              </a:ext>
            </a:extLst>
          </p:cNvPr>
          <p:cNvSpPr txBox="1"/>
          <p:nvPr/>
        </p:nvSpPr>
        <p:spPr>
          <a:xfrm>
            <a:off x="6567140" y="1120676"/>
            <a:ext cx="5210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프로그램은 동기화가 미 적용된 프로그램이다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계좌 객체를 생성하여</a:t>
            </a:r>
            <a:endParaRPr lang="en-US" altLang="ko-KR"/>
          </a:p>
          <a:p>
            <a:r>
              <a:rPr lang="ko-KR" altLang="en-US"/>
              <a:t>입금 스레드와 출금 스레드 객체 생성한다</a:t>
            </a:r>
            <a:endParaRPr lang="en-US" altLang="ko-KR"/>
          </a:p>
          <a:p>
            <a:r>
              <a:rPr lang="ko-KR" altLang="en-US"/>
              <a:t>각 스레드를 </a:t>
            </a:r>
            <a:r>
              <a:rPr lang="en-US" altLang="ko-KR"/>
              <a:t>start</a:t>
            </a:r>
            <a:r>
              <a:rPr lang="ko-KR" altLang="en-US"/>
              <a:t>하고 </a:t>
            </a:r>
            <a:r>
              <a:rPr lang="en-US" altLang="ko-KR"/>
              <a:t>join</a:t>
            </a:r>
            <a:r>
              <a:rPr lang="ko-KR" altLang="en-US"/>
              <a:t>으로 기다린다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최종적으로 계좌의 </a:t>
            </a:r>
            <a:r>
              <a:rPr lang="en-US" altLang="ko-KR"/>
              <a:t>balance</a:t>
            </a:r>
            <a:r>
              <a:rPr lang="ko-KR" altLang="en-US"/>
              <a:t>를 출력한다</a:t>
            </a:r>
            <a:endParaRPr lang="en-US" altLang="ko-KR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5753C5-A71D-6CC1-EC2F-ED127855C3BD}"/>
              </a:ext>
            </a:extLst>
          </p:cNvPr>
          <p:cNvGrpSpPr/>
          <p:nvPr/>
        </p:nvGrpSpPr>
        <p:grpSpPr>
          <a:xfrm>
            <a:off x="4307571" y="1751875"/>
            <a:ext cx="2258280" cy="1500840"/>
            <a:chOff x="4307571" y="1751875"/>
            <a:chExt cx="2258280" cy="15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92D999-9931-7542-9692-7EAD0F3D3D20}"/>
                    </a:ext>
                  </a:extLst>
                </p14:cNvPr>
                <p14:cNvContentPartPr/>
                <p14:nvPr/>
              </p14:nvContentPartPr>
              <p14:xfrm>
                <a:off x="4307571" y="1751875"/>
                <a:ext cx="2038320" cy="1500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92D999-9931-7542-9692-7EAD0F3D3D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8931" y="1743235"/>
                  <a:ext cx="2055960" cy="15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2E7D30B-3C26-8A9E-CA08-1A4450A4E0EE}"/>
                    </a:ext>
                  </a:extLst>
                </p14:cNvPr>
                <p14:cNvContentPartPr/>
                <p14:nvPr/>
              </p14:nvContentPartPr>
              <p14:xfrm>
                <a:off x="6353451" y="2544955"/>
                <a:ext cx="15948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2E7D30B-3C26-8A9E-CA08-1A4450A4E0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4451" y="2535955"/>
                  <a:ext cx="177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80BC0C4-11B4-68CC-2CD6-93CB782D679D}"/>
                    </a:ext>
                  </a:extLst>
                </p14:cNvPr>
                <p14:cNvContentPartPr/>
                <p14:nvPr/>
              </p14:nvContentPartPr>
              <p14:xfrm>
                <a:off x="6485211" y="2450995"/>
                <a:ext cx="80640" cy="210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80BC0C4-11B4-68CC-2CD6-93CB782D6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6571" y="2441995"/>
                  <a:ext cx="98280" cy="227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2D650E-F3F7-1C5D-8DDC-AE8F84B72041}"/>
              </a:ext>
            </a:extLst>
          </p:cNvPr>
          <p:cNvSpPr txBox="1"/>
          <p:nvPr/>
        </p:nvSpPr>
        <p:spPr>
          <a:xfrm>
            <a:off x="6525531" y="4259996"/>
            <a:ext cx="4979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계좌의 돈 정보와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입출금 메서드이다 </a:t>
            </a:r>
            <a:endParaRPr lang="en-US" altLang="ko-KR"/>
          </a:p>
          <a:p>
            <a:r>
              <a:rPr lang="ko-KR" altLang="en-US"/>
              <a:t>각 입출금 메서드는 각각의 입출금 스레드에서</a:t>
            </a:r>
            <a:endParaRPr lang="en-US" altLang="ko-KR"/>
          </a:p>
          <a:p>
            <a:r>
              <a:rPr lang="ko-KR" altLang="en-US"/>
              <a:t>호출한다</a:t>
            </a:r>
            <a:endParaRPr lang="en-US" altLang="ko-KR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6C02A3-7B3C-AD6D-1263-C73C54EA9026}"/>
              </a:ext>
            </a:extLst>
          </p:cNvPr>
          <p:cNvGrpSpPr/>
          <p:nvPr/>
        </p:nvGrpSpPr>
        <p:grpSpPr>
          <a:xfrm>
            <a:off x="1790811" y="3910435"/>
            <a:ext cx="4816080" cy="2709360"/>
            <a:chOff x="1790811" y="3910435"/>
            <a:chExt cx="4816080" cy="270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CC2BD1B-B033-2232-643A-492262CFBB65}"/>
                    </a:ext>
                  </a:extLst>
                </p14:cNvPr>
                <p14:cNvContentPartPr/>
                <p14:nvPr/>
              </p14:nvContentPartPr>
              <p14:xfrm>
                <a:off x="1790811" y="3910435"/>
                <a:ext cx="4816080" cy="5209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C2BD1B-B033-2232-643A-492262CFBB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1811" y="3901435"/>
                  <a:ext cx="48337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7B1124C-FDC2-EEAA-C54E-245C61C033CC}"/>
                    </a:ext>
                  </a:extLst>
                </p14:cNvPr>
                <p14:cNvContentPartPr/>
                <p14:nvPr/>
              </p14:nvContentPartPr>
              <p14:xfrm>
                <a:off x="2659131" y="4524595"/>
                <a:ext cx="2054880" cy="2095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7B1124C-FDC2-EEAA-C54E-245C61C03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0131" y="4515595"/>
                  <a:ext cx="2072520" cy="21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3DC5602-443C-6578-9DB0-B56EAEFF29B4}"/>
                    </a:ext>
                  </a:extLst>
                </p14:cNvPr>
                <p14:cNvContentPartPr/>
                <p14:nvPr/>
              </p14:nvContentPartPr>
              <p14:xfrm>
                <a:off x="4703571" y="5214715"/>
                <a:ext cx="1764360" cy="64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3DC5602-443C-6578-9DB0-B56EAEFF29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4571" y="5206075"/>
                  <a:ext cx="1782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874611B-8880-96DB-78DE-D2588F1E09EE}"/>
                    </a:ext>
                  </a:extLst>
                </p14:cNvPr>
                <p14:cNvContentPartPr/>
                <p14:nvPr/>
              </p14:nvContentPartPr>
              <p14:xfrm>
                <a:off x="6381171" y="5099515"/>
                <a:ext cx="65880" cy="178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874611B-8880-96DB-78DE-D2588F1E09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72531" y="5090875"/>
                  <a:ext cx="8352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90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monitorTest0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63255-FD93-F700-87D8-77019E89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4" y="754814"/>
            <a:ext cx="3684247" cy="4990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F08F77-CDC2-AC63-B2B2-A1EA5027D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76"/>
          <a:stretch/>
        </p:blipFill>
        <p:spPr>
          <a:xfrm>
            <a:off x="225744" y="5734007"/>
            <a:ext cx="3684247" cy="111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6D6A3-92C1-3B28-D239-53A81020F972}"/>
              </a:ext>
            </a:extLst>
          </p:cNvPr>
          <p:cNvSpPr txBox="1"/>
          <p:nvPr/>
        </p:nvSpPr>
        <p:spPr>
          <a:xfrm>
            <a:off x="4362449" y="889231"/>
            <a:ext cx="6353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객체의 돈을 반환하는 접근자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입금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deposit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출금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withdraw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monitorTest0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F819B-3E61-AC6A-45B5-103B9572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9" y="996161"/>
            <a:ext cx="6498711" cy="170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11B37-3397-A8AE-F924-49E37D26AAEA}"/>
              </a:ext>
            </a:extLst>
          </p:cNvPr>
          <p:cNvSpPr txBox="1"/>
          <p:nvPr/>
        </p:nvSpPr>
        <p:spPr>
          <a:xfrm>
            <a:off x="395519" y="2884100"/>
            <a:ext cx="800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java </a:t>
            </a:r>
            <a:r>
              <a:rPr lang="ko-KR" altLang="en-US"/>
              <a:t>파일을 작성</a:t>
            </a:r>
            <a:r>
              <a:rPr lang="en-US" altLang="ko-KR"/>
              <a:t>, </a:t>
            </a:r>
            <a:r>
              <a:rPr lang="ko-KR" altLang="en-US"/>
              <a:t>바이트 코드로 컴파일 하여 실행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기대한 결과와는 다른 </a:t>
            </a:r>
            <a:r>
              <a:rPr lang="en-US" altLang="ko-KR"/>
              <a:t>-100000</a:t>
            </a:r>
            <a:r>
              <a:rPr lang="ko-KR" altLang="en-US"/>
              <a:t>이 출력된 것 을</a:t>
            </a:r>
            <a:r>
              <a:rPr lang="en-US" altLang="ko-KR"/>
              <a:t> </a:t>
            </a:r>
            <a:r>
              <a:rPr lang="ko-KR" altLang="en-US"/>
              <a:t>볼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70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monitorTest1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997923-D658-C55F-9CD8-28EF86C1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810066"/>
            <a:ext cx="5973009" cy="585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15C82A-B67E-3DCC-559D-06340F2D78DD}"/>
              </a:ext>
            </a:extLst>
          </p:cNvPr>
          <p:cNvSpPr txBox="1"/>
          <p:nvPr/>
        </p:nvSpPr>
        <p:spPr>
          <a:xfrm>
            <a:off x="6567140" y="1120676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프로그램은 동기화가 적용된 프로그램이다</a:t>
            </a:r>
            <a:endParaRPr lang="en-US" altLang="ko-KR"/>
          </a:p>
          <a:p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3BBCC-9420-6698-3117-E2D2F50165D0}"/>
              </a:ext>
            </a:extLst>
          </p:cNvPr>
          <p:cNvSpPr txBox="1"/>
          <p:nvPr/>
        </p:nvSpPr>
        <p:spPr>
          <a:xfrm>
            <a:off x="6462107" y="4374296"/>
            <a:ext cx="56508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메서드는 </a:t>
            </a:r>
            <a:r>
              <a:rPr lang="en-US" altLang="ko-KR"/>
              <a:t>synchronized</a:t>
            </a:r>
            <a:r>
              <a:rPr lang="ko-KR" altLang="en-US"/>
              <a:t>로 선언되어 원자성을 보장</a:t>
            </a:r>
            <a:endParaRPr lang="en-US" altLang="ko-KR"/>
          </a:p>
          <a:p>
            <a:r>
              <a:rPr lang="ko-KR" altLang="en-US"/>
              <a:t>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따라서 다른 스레드가 해당 메서드에 접근하면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스레드는 대기하고 이전에 실행중인 스레드가 </a:t>
            </a:r>
            <a:endParaRPr lang="en-US" altLang="ko-KR"/>
          </a:p>
          <a:p>
            <a:r>
              <a:rPr lang="ko-KR" altLang="en-US"/>
              <a:t>실행을 완료할 때 까지 기다린다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monitorTest1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4B5AF-5DA6-6A3A-EC4C-A4C36C3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879058"/>
            <a:ext cx="4204582" cy="5795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716F2-FE0A-741E-3804-12FC0D534468}"/>
              </a:ext>
            </a:extLst>
          </p:cNvPr>
          <p:cNvSpPr txBox="1"/>
          <p:nvPr/>
        </p:nvSpPr>
        <p:spPr>
          <a:xfrm>
            <a:off x="4667249" y="889843"/>
            <a:ext cx="6353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객체의 돈을 반환하는 접근자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입금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deposit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출금 스레드 클래스는</a:t>
            </a:r>
            <a:r>
              <a:rPr lang="en-US" altLang="ko-KR"/>
              <a:t> run </a:t>
            </a:r>
            <a:r>
              <a:rPr lang="ko-KR" altLang="en-US"/>
              <a:t>메서드를 통해</a:t>
            </a:r>
            <a:endParaRPr lang="en-US" altLang="ko-KR"/>
          </a:p>
          <a:p>
            <a:r>
              <a:rPr lang="ko-KR" altLang="en-US"/>
              <a:t>계좌</a:t>
            </a:r>
            <a:r>
              <a:rPr lang="en-US" altLang="ko-KR"/>
              <a:t>(bankAccount)</a:t>
            </a:r>
            <a:r>
              <a:rPr lang="ko-KR" altLang="en-US"/>
              <a:t>의 </a:t>
            </a:r>
            <a:r>
              <a:rPr lang="en-US" altLang="ko-KR"/>
              <a:t>withdraw </a:t>
            </a:r>
            <a:r>
              <a:rPr lang="ko-KR" altLang="en-US"/>
              <a:t>메서드를 </a:t>
            </a:r>
            <a:r>
              <a:rPr lang="en-US" altLang="ko-KR"/>
              <a:t>100</a:t>
            </a:r>
            <a:r>
              <a:rPr lang="ko-KR" altLang="en-US"/>
              <a:t>번 호출한다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566</Words>
  <Application>Microsoft Office PowerPoint</Application>
  <PresentationFormat>와이드스크린</PresentationFormat>
  <Paragraphs>208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동욱 신</cp:lastModifiedBy>
  <cp:revision>235</cp:revision>
  <dcterms:created xsi:type="dcterms:W3CDTF">2024-03-11T01:31:15Z</dcterms:created>
  <dcterms:modified xsi:type="dcterms:W3CDTF">2024-05-13T08:58:13Z</dcterms:modified>
</cp:coreProperties>
</file>