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2" r:id="rId5"/>
    <p:sldId id="263" r:id="rId6"/>
    <p:sldId id="261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8D779-FF24-43E8-0FA3-D56CF755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B85D7-C0F8-CAEF-EDFF-0F21E9AC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DA3FC-C5D8-8F3C-2D37-7F448012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D4BCE-C038-D3A8-524A-25E24416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50E79-C266-2994-F245-BDB53F89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65C56-C631-6782-C00A-DECE1BC8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F4D1C-575E-807A-828E-4344C104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DE21E-0A6F-0A9C-FBA5-FC9F194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BFBC8-218A-ED53-53DC-AD63EB4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9107-D38C-42B9-16EE-8F4CC6C4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77442B-6D3E-41F1-9893-A42CBD9D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7ADC0-62B0-AE0F-95CC-EDC1182E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28944-2DCD-F2A6-5680-C5ABB108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0773-97C0-5029-AA51-90412F0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F1CE-7580-E9E7-56C8-94B3B4BB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0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E2B8-F5C2-AB02-795A-46FD99C0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0DD1B-5E6F-5F35-D7AB-5BD08BCF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5D675-2929-2A77-A375-621E92A5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38014-DB38-17A6-C13E-A05ECB9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F8B38-701D-BC07-88BF-D7ACD083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E72C1-7FBA-B863-C0CD-A44E3FEE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9EB92-7DF3-3756-8E11-BDEE8A77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7405-C295-133F-27BF-203FCB58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55BE-1DD9-0376-6B1E-BBE235A6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9FE5-CD5E-EF65-B64A-3D86602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F47D1-0E5A-1E4E-2FC1-2AC89FA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29211-4D79-3496-AA45-51BA9ACB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36FC6-C6A5-6A42-67AD-678434D9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331A6-50CE-D7D6-4D48-9D977754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8283-1653-5D79-6040-6AE0C316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858F5-9D4E-9716-A6D7-715F2E3C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3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F203-091F-BA94-0FBD-65366829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863F8-B329-DA6D-CB23-DA263359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8ABAC-A748-8DE3-7526-2E0C5A44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B7F36-1A2C-819D-5E5D-CAB5E54A6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4A73D-9877-37DE-8E59-E5B935503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70170-A076-B284-9C74-64136172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3D5B5-0D15-FFC6-267D-5C9A06ED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7701F-DF18-02CB-104F-87AD7EC8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229D-BF93-18D9-34DB-EC19C8EB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1CECB-7FB6-1244-3E9D-1545BAF9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51158-7651-D683-BA2E-5EE0B49F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ADFBB-6333-895F-6D79-F80E81AA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2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470D7-820B-7081-62BB-38BC23AE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A1FCF-DF7F-7C62-37F4-26D85320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C2202-49FB-E8CE-215F-E28DF72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7778D-9DF1-CEC0-831A-BC9A4C7A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A232D-06A6-5937-A990-AD82119C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83A42-4200-4578-1E27-2C8A3A5E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DF1D2-F8DB-2E61-8686-BE1DE9E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801AC-0412-D235-B8E0-011EC284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E94C-5B26-753C-6D0B-2E3505D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9D447-FBF7-28B4-A235-A37747BE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C60B0-2884-B39D-5C50-6FE6B1CC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7FEF9-443E-4DA3-BBD4-39E4A2A4C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F4712-4F63-BE7A-6E33-4D70EB4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4EB3D-7851-1073-8313-1DA72404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CE708-8E7F-C94D-5C5E-211F874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A517C-69F9-C5FC-B83B-5EBD8CFE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416A2-415E-194F-E8B2-9657EE68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F1EE9-04FA-EFEA-61FF-616DB53F9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AB57D-2A49-4783-ACF5-E89BFF76D73C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8EC1B-4E12-9889-F7FF-24C2DFF9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14483-6ED8-ABEA-9C68-F10E28C6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88749"/>
              </p:ext>
            </p:extLst>
          </p:nvPr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230356"/>
            <a:ext cx="6492950" cy="14745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운영체제</a:t>
            </a:r>
            <a:endParaRPr lang="en-US" altLang="ko-KR" sz="3200"/>
          </a:p>
          <a:p>
            <a:pPr algn="ctr">
              <a:lnSpc>
                <a:spcPct val="150000"/>
              </a:lnSpc>
            </a:pPr>
            <a:r>
              <a:rPr lang="en-US" altLang="ko-KR" sz="3200"/>
              <a:t>7</a:t>
            </a:r>
            <a:r>
              <a:rPr lang="ko-KR" altLang="en-US" sz="3200"/>
              <a:t>장 실습과제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93796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과제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6AD5A1-74BA-6BA1-E591-C034E5B01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810066"/>
            <a:ext cx="7289942" cy="3204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740457-DF32-3A7F-492F-CD3105005D56}"/>
              </a:ext>
            </a:extLst>
          </p:cNvPr>
          <p:cNvSpPr txBox="1"/>
          <p:nvPr/>
        </p:nvSpPr>
        <p:spPr>
          <a:xfrm>
            <a:off x="244549" y="4306771"/>
            <a:ext cx="5883342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유한버퍼의 생상자 소비자 멀티스레드 프로그램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Java</a:t>
            </a:r>
            <a:r>
              <a:rPr lang="ko-KR" altLang="en-US"/>
              <a:t>로 작성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모니터</a:t>
            </a:r>
            <a:r>
              <a:rPr lang="en-US" altLang="ko-KR"/>
              <a:t>(monitor)</a:t>
            </a:r>
            <a:r>
              <a:rPr lang="ko-KR" altLang="en-US"/>
              <a:t>를 이용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생산자는 랜덤한 정수</a:t>
            </a:r>
            <a:r>
              <a:rPr lang="en-US" altLang="ko-KR"/>
              <a:t>(0 ~ 99) </a:t>
            </a:r>
            <a:r>
              <a:rPr lang="ko-KR" altLang="en-US"/>
              <a:t>생산하여 버퍼에 삽입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소비자는 버퍼의 값을 읽어옴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731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1F9424-C14E-597E-4FC0-C368C52C1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85" y="919352"/>
            <a:ext cx="4734586" cy="518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897F85-3D09-233C-A4D2-B9E56AE2D243}"/>
              </a:ext>
            </a:extLst>
          </p:cNvPr>
          <p:cNvSpPr txBox="1"/>
          <p:nvPr/>
        </p:nvSpPr>
        <p:spPr>
          <a:xfrm>
            <a:off x="5357091" y="883887"/>
            <a:ext cx="6035627" cy="544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유한버퍼를 구현한 </a:t>
            </a:r>
            <a:r>
              <a:rPr lang="en-US" altLang="ko-KR"/>
              <a:t>BoundedBuffer </a:t>
            </a:r>
            <a:r>
              <a:rPr lang="ko-KR" altLang="en-US"/>
              <a:t>클래스</a:t>
            </a:r>
            <a:r>
              <a:rPr lang="en-US" altLang="ko-KR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제네릭을 이용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생성자에서 </a:t>
            </a:r>
            <a:r>
              <a:rPr lang="en-US" altLang="ko-KR"/>
              <a:t>count, in, out </a:t>
            </a:r>
            <a:r>
              <a:rPr lang="ko-KR" altLang="en-US"/>
              <a:t>값을 </a:t>
            </a:r>
            <a:r>
              <a:rPr lang="en-US" altLang="ko-KR"/>
              <a:t>0</a:t>
            </a:r>
            <a:r>
              <a:rPr lang="ko-KR" altLang="en-US"/>
              <a:t>으로 초기화 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데이터가</a:t>
            </a:r>
            <a:r>
              <a:rPr lang="en-US" altLang="ko-KR"/>
              <a:t> </a:t>
            </a:r>
            <a:r>
              <a:rPr lang="ko-KR" altLang="en-US"/>
              <a:t>담길 버퍼 객체를 생성한다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synchronized </a:t>
            </a:r>
            <a:r>
              <a:rPr lang="ko-KR" altLang="en-US"/>
              <a:t>키워드로 자바 모니터를 사용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이때 각 메서드는 상호배제되어 동시에 실행되지 않는다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insert</a:t>
            </a:r>
            <a:r>
              <a:rPr lang="ko-KR" altLang="en-US"/>
              <a:t> 메서드는 버퍼가 가득 차 있으면 대기</a:t>
            </a:r>
            <a:r>
              <a:rPr lang="en-US" altLang="ko-KR"/>
              <a:t>(wait)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대기 중이 아니라면</a:t>
            </a:r>
            <a:r>
              <a:rPr lang="en-US" altLang="ko-KR"/>
              <a:t> </a:t>
            </a:r>
            <a:r>
              <a:rPr lang="ko-KR" altLang="en-US"/>
              <a:t>버퍼에 데이터를 삽입하고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대기 중인 소비자 스레드에게 알린다</a:t>
            </a:r>
            <a:r>
              <a:rPr lang="en-US" altLang="ko-KR"/>
              <a:t>(notify)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BA0A44-D709-3956-D4E1-8DF56CDB6412}"/>
              </a:ext>
            </a:extLst>
          </p:cNvPr>
          <p:cNvSpPr/>
          <p:nvPr/>
        </p:nvSpPr>
        <p:spPr>
          <a:xfrm>
            <a:off x="732162" y="2440311"/>
            <a:ext cx="4200055" cy="1171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5AF31C-7FEE-09F6-AEC8-D0B3F4AEAFF2}"/>
              </a:ext>
            </a:extLst>
          </p:cNvPr>
          <p:cNvSpPr/>
          <p:nvPr/>
        </p:nvSpPr>
        <p:spPr>
          <a:xfrm>
            <a:off x="1411036" y="3720705"/>
            <a:ext cx="1267510" cy="27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5A2FB3-ED22-618E-1907-3A3B8456ABD4}"/>
              </a:ext>
            </a:extLst>
          </p:cNvPr>
          <p:cNvSpPr/>
          <p:nvPr/>
        </p:nvSpPr>
        <p:spPr>
          <a:xfrm>
            <a:off x="1857934" y="4310056"/>
            <a:ext cx="820612" cy="27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EF680A-B6E3-4DA0-5BED-45DD50830DDF}"/>
              </a:ext>
            </a:extLst>
          </p:cNvPr>
          <p:cNvSpPr/>
          <p:nvPr/>
        </p:nvSpPr>
        <p:spPr>
          <a:xfrm>
            <a:off x="1120449" y="5678480"/>
            <a:ext cx="976206" cy="27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0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E75D89-42C0-00FD-3287-8E154DC16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919352"/>
            <a:ext cx="4696480" cy="30960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C97B7B-B873-835B-2621-CD9FECFE4435}"/>
              </a:ext>
            </a:extLst>
          </p:cNvPr>
          <p:cNvSpPr/>
          <p:nvPr/>
        </p:nvSpPr>
        <p:spPr>
          <a:xfrm>
            <a:off x="1300201" y="889234"/>
            <a:ext cx="1267510" cy="27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A9DD1C-3FF7-D06A-89FF-2A9336E97E43}"/>
              </a:ext>
            </a:extLst>
          </p:cNvPr>
          <p:cNvSpPr/>
          <p:nvPr/>
        </p:nvSpPr>
        <p:spPr>
          <a:xfrm>
            <a:off x="1737863" y="1644836"/>
            <a:ext cx="820612" cy="27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5BE5B3-969D-68A2-0267-370E546C66CD}"/>
              </a:ext>
            </a:extLst>
          </p:cNvPr>
          <p:cNvSpPr/>
          <p:nvPr/>
        </p:nvSpPr>
        <p:spPr>
          <a:xfrm>
            <a:off x="1009614" y="2994787"/>
            <a:ext cx="976206" cy="237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A20E0-3EED-A521-8EDD-AC28DD357AD9}"/>
              </a:ext>
            </a:extLst>
          </p:cNvPr>
          <p:cNvSpPr txBox="1"/>
          <p:nvPr/>
        </p:nvSpPr>
        <p:spPr>
          <a:xfrm>
            <a:off x="5357091" y="883887"/>
            <a:ext cx="568303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synchronized </a:t>
            </a:r>
            <a:r>
              <a:rPr lang="ko-KR" altLang="en-US"/>
              <a:t>키워드로 자바 모니터를 사용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remove</a:t>
            </a:r>
            <a:r>
              <a:rPr lang="ko-KR" altLang="en-US"/>
              <a:t> 메서드는 버퍼가 비어 있으면 대기</a:t>
            </a:r>
            <a:r>
              <a:rPr lang="en-US" altLang="ko-KR"/>
              <a:t>(wait)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대기 중이 아니라면</a:t>
            </a:r>
            <a:r>
              <a:rPr lang="en-US" altLang="ko-KR"/>
              <a:t> </a:t>
            </a:r>
            <a:r>
              <a:rPr lang="ko-KR" altLang="en-US"/>
              <a:t>버퍼의 데이터를 제거한다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대기 중인 소비자 스레드에게 알린다</a:t>
            </a:r>
            <a:r>
              <a:rPr lang="en-US" altLang="ko-KR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142362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1E08A-4A39-3D68-05EE-2F40D377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919352"/>
            <a:ext cx="5973009" cy="4239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A29919-FDFA-B558-7EE0-3AA6A4C74A31}"/>
              </a:ext>
            </a:extLst>
          </p:cNvPr>
          <p:cNvSpPr txBox="1"/>
          <p:nvPr/>
        </p:nvSpPr>
        <p:spPr>
          <a:xfrm>
            <a:off x="6311489" y="919352"/>
            <a:ext cx="57142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BoundedBuffer </a:t>
            </a:r>
            <a:r>
              <a:rPr lang="ko-KR" altLang="en-US"/>
              <a:t>클래스를 테스트하는 클래스</a:t>
            </a:r>
            <a:endParaRPr lang="en-US" altLang="ko-KR"/>
          </a:p>
          <a:p>
            <a:r>
              <a:rPr lang="ko-KR" altLang="en-US"/>
              <a:t>정수가 들어가는 유한 버퍼 객체 생성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스레드 클래스를 람다식으로 정의</a:t>
            </a:r>
            <a:r>
              <a:rPr lang="en-US" altLang="ko-KR"/>
              <a:t>.</a:t>
            </a:r>
          </a:p>
          <a:p>
            <a:r>
              <a:rPr lang="ko-KR" altLang="en-US"/>
              <a:t>버퍼에 </a:t>
            </a:r>
            <a:r>
              <a:rPr lang="en-US" altLang="ko-KR"/>
              <a:t>10</a:t>
            </a:r>
            <a:r>
              <a:rPr lang="ko-KR" altLang="en-US"/>
              <a:t>개의 랜덤한 정수</a:t>
            </a:r>
            <a:r>
              <a:rPr lang="en-US" altLang="ko-KR"/>
              <a:t>(0~99)</a:t>
            </a:r>
            <a:r>
              <a:rPr lang="ko-KR" altLang="en-US"/>
              <a:t>를 삽입</a:t>
            </a:r>
            <a:r>
              <a:rPr lang="en-US" altLang="ko-KR"/>
              <a:t>(insert)</a:t>
            </a:r>
            <a:r>
              <a:rPr lang="ko-KR" altLang="en-US"/>
              <a:t> 한다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버퍼에서 </a:t>
            </a:r>
            <a:r>
              <a:rPr lang="en-US" altLang="ko-KR"/>
              <a:t>10</a:t>
            </a:r>
            <a:r>
              <a:rPr lang="ko-KR" altLang="en-US"/>
              <a:t>개를 제거한다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스레드를 실행한다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7DEA2-311D-39C4-2297-B5D46A47B15A}"/>
              </a:ext>
            </a:extLst>
          </p:cNvPr>
          <p:cNvSpPr txBox="1"/>
          <p:nvPr/>
        </p:nvSpPr>
        <p:spPr>
          <a:xfrm>
            <a:off x="244549" y="5557282"/>
            <a:ext cx="9790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일반적으로 생산과 소비가 되는 메서드 호출 이후에 데이터를 출력하는것이 정석이지만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생산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소비 메서드</a:t>
            </a:r>
            <a:r>
              <a:rPr lang="en-US" altLang="ko-KR">
                <a:solidFill>
                  <a:srgbClr val="FF0000"/>
                </a:solidFill>
              </a:rPr>
              <a:t>(insert, remove)</a:t>
            </a:r>
            <a:r>
              <a:rPr lang="ko-KR" altLang="en-US"/>
              <a:t>와 </a:t>
            </a:r>
            <a:r>
              <a:rPr lang="ko-KR" altLang="en-US">
                <a:solidFill>
                  <a:srgbClr val="FF0000"/>
                </a:solidFill>
              </a:rPr>
              <a:t>출력문</a:t>
            </a:r>
            <a:r>
              <a:rPr lang="en-US" altLang="ko-KR">
                <a:solidFill>
                  <a:srgbClr val="FF0000"/>
                </a:solidFill>
              </a:rPr>
              <a:t>(print)</a:t>
            </a:r>
            <a:r>
              <a:rPr lang="ko-KR" altLang="en-US"/>
              <a:t> 사이에 다른 값이 출력 될 수도 있기 때문에</a:t>
            </a:r>
            <a:endParaRPr lang="en-US" altLang="ko-KR"/>
          </a:p>
          <a:p>
            <a:r>
              <a:rPr lang="ko-KR" altLang="en-US"/>
              <a:t>모니터가 적용된 메서드에 출력문을 위치함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58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E11ED7-0607-7CBB-C216-1B3E65F9F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46"/>
          <a:stretch/>
        </p:blipFill>
        <p:spPr>
          <a:xfrm>
            <a:off x="291750" y="2079324"/>
            <a:ext cx="2226787" cy="4010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CD27A7-3646-8F25-6E96-B1C5E308F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50" y="1086137"/>
            <a:ext cx="2791215" cy="600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0F2C68-CC85-77CF-06C9-3966C5556298}"/>
              </a:ext>
            </a:extLst>
          </p:cNvPr>
          <p:cNvSpPr txBox="1"/>
          <p:nvPr/>
        </p:nvSpPr>
        <p:spPr>
          <a:xfrm>
            <a:off x="5322595" y="2079324"/>
            <a:ext cx="531427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10</a:t>
            </a:r>
            <a:r>
              <a:rPr lang="ko-KR" altLang="en-US"/>
              <a:t>개의 정수를 생산하고 소비하는것을 볼 수 있다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다만 순서가 보장되지 않는 것을 볼 수 있는데</a:t>
            </a:r>
            <a:r>
              <a:rPr lang="en-US" altLang="ko-KR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이는 </a:t>
            </a:r>
            <a:r>
              <a:rPr lang="en-US" altLang="ko-KR"/>
              <a:t>OS</a:t>
            </a:r>
            <a:r>
              <a:rPr lang="ko-KR" altLang="en-US"/>
              <a:t>의 스케쥴링 정책에 따라</a:t>
            </a:r>
            <a:r>
              <a:rPr lang="en-US" altLang="ko-KR"/>
              <a:t> </a:t>
            </a:r>
            <a:r>
              <a:rPr lang="ko-KR" altLang="en-US"/>
              <a:t>결정된다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0B8D2E-AFD9-F7EB-230F-CE34B3B92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583" y="2079324"/>
            <a:ext cx="2238687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/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599688"/>
            <a:ext cx="649295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감사합니다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67069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239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DongUk Shin</dc:creator>
  <cp:lastModifiedBy>DongUk Shin</cp:lastModifiedBy>
  <cp:revision>100</cp:revision>
  <dcterms:created xsi:type="dcterms:W3CDTF">2024-03-11T01:31:15Z</dcterms:created>
  <dcterms:modified xsi:type="dcterms:W3CDTF">2024-05-16T05:33:23Z</dcterms:modified>
</cp:coreProperties>
</file>