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21:3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1664 371 24575,'0'1'0,"-1"0"0,1 0 0,0 0 0,-1 0 0,1 0 0,-1 0 0,1 0 0,-1 0 0,1 0 0,-1-1 0,0 1 0,0 0 0,1-1 0,-1 1 0,0 0 0,0-1 0,0 1 0,1-1 0,-1 1 0,0-1 0,0 1 0,0-1 0,0 0 0,-2 1 0,-33 8 0,19-5 0,-15 5 0,-51 9 0,-25 6 0,88-17 0,0-2 0,0-1 0,0 0 0,-1-2 0,0 0 0,1-1 0,-1-1 0,0-1 0,1-1 0,-1-1 0,-27-7 0,23 4 0,1-1 0,0 0 0,0-2 0,1-1 0,0-1 0,1-1 0,-35-23 0,-26-34 0,-84-88 0,161 151 0,0 1 0,-1 0 0,0 0 0,0 1 0,-1 0 0,1 0 0,-1 1 0,0 0 0,-10-3 0,-80-14 0,37 9 0,-114-15 0,109 12 9,36 6-696,-60-6 0,68 13-6139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7:5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3067 3 24575,'-51'-1'0,"11"0"0,0 1 0,0 3 0,-66 11 0,60-6 0,0-3 0,0-2 0,0-2 0,-50-5 0,-10 2 0,-556 2 0,642 1 0,0 1 0,-35 8 0,34-5 0,-1-2 0,-24 2 0,-43-5 0,53-1 0,0 1 0,0 2 0,-69 13 0,76-10 0,0-1 0,-1-1 0,-43-2 0,43-1 0,0 1 0,0 1 0,-37 8 0,45-6 0,-1-1 0,0-1 0,0-2 0,-24-1 0,25-1 0,0 2 0,0 1 0,0 0 0,-27 7 0,46-8 0,0 1 0,0 0 0,0 0 0,0 0 0,1 0 0,-1 1 0,0-1 0,1 1 0,-1 0 0,1-1 0,0 1 0,-1 0 0,1 1 0,0-1 0,0 0 0,0 0 0,1 1 0,-4 5 0,2 0 0,0 1 0,0-1 0,1 1 0,-3 17 0,4-18 0,0-1 0,0 1 0,-1 0 0,0-1 0,-1 0 0,1 1 0,-2-1 0,-5 11 0,1-10 0,0 0 0,0 0 0,-1-1 0,0 0 0,0-1 0,-1 0 0,1-1 0,-1 1 0,-1-2 0,1 1 0,-19 3 0,-12 8 0,19-7 17,-2-1 0,1-2 0,-1 0 0,-48 5 0,-97-7-704,124-4-76,23 0-6063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7:5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3049 81 24575,'-112'1'0,"-122"-3"0,145-10 0,55 6 0,-59-2 0,50 5 0,-1-2 0,-63-14 0,65 10 0,0 1 0,-71-2 0,-999 12 0,1107-3 0,0 1 0,0 0 0,0 1 0,0-1 0,0 1 0,0 0 0,1 0 0,-1 1 0,0-1 0,1 1 0,-1 0 0,1 0 0,-1 1 0,1-1 0,0 1 0,-7 6 0,7-4 0,-1 1 0,1 0 0,0 1 0,1-1 0,-1 1 0,1-1 0,1 1 0,-1 0 0,1 0 0,-2 13 0,-7 26 0,-1 0 0,-2-1 0,-36 76 0,45-112 0,-1-1 0,-1 1 0,1-1 0,-2-1 0,-13 13 0,-15 15 0,29-27 0,-1-1 0,0-1 0,0 0 0,0 0 0,-1 0 0,0-1 0,0-1 0,-11 5 0,-42 24 0,49-25 0,-1 0 0,0-1 0,-1 0 0,0-1 0,-20 5 0,20-7 0,0 1 0,1 1 0,0 0 0,0 0 0,1 1 0,-15 11 0,15-11 0,0 1 0,0-2 0,0 0 0,-1 0 0,0-1 0,0-1 0,-20 4 0,-34 11 0,-36 8-1365,87-21-5461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7:5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2035 3 24575,'-112'-2'0,"-121"4"0,162 11 0,51-9 0,0 0 0,-27 1 0,-671-3 0,350-4 0,-54 2-1365,399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21:3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1664 54 24575,'-31'1'0,"-1"-3"0,1 0 0,-43-10 0,22-1 0,-1 3 0,0 3 0,0 1 0,0 3 0,-71 5 0,113 0 0,1 0 0,-1 1 0,1 1 0,-1-1 0,1 2 0,1-1 0,-18 12 0,-63 49 0,79-57 0,7-4 0,0-1 0,1 1 0,-1 0 0,1 0 0,0 0 0,0 0 0,1 0 0,-1 1 0,1-1 0,0 1 0,-2 6 0,-13 59 0,6-18 0,6-35 0,-1-1 0,0 0 0,-10 19 0,12-28 0,-1 0 0,0-1 0,0 1 0,0-1 0,-1 0 0,0-1 0,-1 1 0,-11 7 0,-3 0 0,0-1 0,-1-2 0,-1 0 0,-31 10 0,-99 20 0,135-35 0,-27 6 0,1-2 0,-1-2 0,-76 2 0,-38-11-1365,136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21:3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86 24575,'-63'0'0,"3"1"0,1-2 0,-105-16 0,59 5 0,71 10 0,-48-11 0,-50-13 0,89 19 0,0 2 0,-1 2 0,1 2 0,-45 5 0,-12-1 0,-376-3 0,459 1-24,0 1-1,0 1 1,0 0 0,0 2-1,-29 10 1,9-2-1195,20-8-5607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21:37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1654 1 24575,'-6'4'0,"-1"1"0,1-1 0,-1 0 0,0-1 0,0 0 0,0 0 0,-1 0 0,1-1 0,-10 2 0,-35 14 0,26-8 0,1-1 0,-2-1 0,1-1 0,-1-2 0,-27 3 0,46-7 0,-120 15 0,-109 21 0,194-25 0,27-7 0,1-1 0,-2 0 0,-25 2 0,33-5 0,1 1 0,-1 1 0,1-1 0,-1 1 0,1 1 0,0-1 0,0 1 0,1 1 0,-1 0 0,1 0 0,0 0 0,0 1 0,-11 12 0,-34 24 0,40-35 0,-1 1 0,0-2 0,-1 0 0,0 0 0,0-1 0,0-1 0,0 0 0,-1-1 0,1-1 0,-1 0 0,0-1 0,0-1 0,-25-2 0,-63-1 0,-192 5 0,274 2-1365,4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0:3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1489 155 24575,'-27'-2'0,"0"-2"0,0 0 0,1-2 0,0 0 0,-38-16 0,-57-13 0,113 33 0,-32-6 0,-1 1 0,-82-3 0,82 8 0,-69-12 0,24 2 0,27 1 0,50 9 0,-1-1 0,0 2 0,0-1 0,1 1 0,-1 0 0,0 1 0,0 1 0,0-1 0,-19 5 0,-67 19 0,43-12 0,1 2 0,-91 38 0,132-47 19,-1-1 0,1-1 0,-1 0 0,0-1 0,0 0 0,-24 0 0,20-1-519,0 1 1,-30 6 0,29-3-6327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0:4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1610 1 24575,'-795'0'0,"774"1"0,1 1 0,-34 8 0,32-5 0,0-2 0,-24 2 0,32-5 0,0 1 0,0 0 0,0 1 0,-15 4 0,24-4 0,1-1 0,-1 1 0,1 0 0,-1 0 0,1 1 0,0 0 0,0-1 0,0 1 0,0 0 0,1 1 0,-1-1 0,1 1 0,0 0 0,0-1 0,-4 8 0,-40 59 0,28-43 0,-24 44 0,38-60 0,0 0 0,0 0 0,1 1 0,1-1 0,0 1 0,1 0 0,-2 22 0,4-27 0,0 6 0,0 0 0,-1 0 0,0 1 0,-1-1 0,-1 0 0,0-1 0,0 1 0,-1 0 0,-1-1 0,0 0 0,-8 13 0,8-17 0,0 0 0,-1 1 0,0-2 0,0 1 0,-1-1 0,0 0 0,0 0 0,-1-1 0,0 0 0,0 0 0,0-1 0,-17 8 0,10-8 0,0 0 0,1-2 0,-1 1 0,-1-2 0,1 0 0,0-1 0,-24 0 0,13-2-1365,3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7:3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2035 451 24575,'-1245'0'0,"1233"0"0,0 0 0,1-1 0,-1-1 0,0 0 0,1 0 0,-1-2 0,1 1 0,0-1 0,0-1 0,0 0 0,1 0 0,-12-9 0,16 10 0,-1-2 0,1 1 0,0-1 0,1 0 0,-1 0 0,1 0 0,0-1 0,1 0 0,-1 0 0,1 0 0,1 0 0,0-1 0,0 1 0,0-1 0,1 0 0,0 0 0,0 0 0,0-10 0,1 1 0,-1 0 0,-1 0 0,0 0 0,-1 1 0,-1-1 0,-10-22 0,12 33 0,-1-1 0,0 1 0,0 0 0,0 0 0,-1 1 0,0-1 0,0 1 0,0 0 0,-1 0 0,0 1 0,0 0 0,0 0 0,0 0 0,-1 1 0,1-1 0,-1 2 0,-12-5 0,-9-2 0,-1 2 0,1 0 0,-1 2 0,0 1 0,-31 0 0,-126 6-1365,164-2-5461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7:3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2193 30 24575,'-1166'0'0,"1146"-2"0,0 0 0,-35-8 0,34 6 0,-1 0 0,-24-1 0,28 4 0,8 0 0,0 1 0,0 0 0,0 0 0,1 1 0,-14 3 0,21-3 0,-1 0 0,1-1 0,0 1 0,-1 0 0,1 1 0,0-1 0,0 0 0,-1 1 0,1-1 0,1 1 0,-1 0 0,0 0 0,0-1 0,0 1 0,1 0 0,-1 1 0,1-1 0,0 0 0,0 0 0,0 1 0,0-1 0,0 0 0,0 1 0,0-1 0,0 5 0,-4 29 0,4-28 0,0 1 0,0-1 0,-1 0 0,0 1 0,-6 13 0,6-18 0,-1-1 0,1 1 0,0-1 0,-1 0 0,0 0 0,0 0 0,0 0 0,0 0 0,0-1 0,0 0 0,-1 1 0,1-1 0,-1 0 0,0-1 0,-7 4 0,-15 1 0,0-1 0,0 0 0,0-2 0,-1-1 0,1-2 0,-1 0 0,-26-4 0,-30 0 0,-207 5-1365,267-1-5461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8:37:4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3067 30 24575,'-2092'0'0,"2062"-2"0,-60-10 0,59 6 0,-56-3 0,54 9 0,0 1 0,1 1 0,-1 1 0,-32 9 0,24-5 0,0-2 0,-1-2 0,1-1 0,-56-6 0,-1 1 0,-60 4-1365,135-1-5461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image" Target="../media/image2.jpe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1.xml"/><Relationship Id="rId3" Type="http://schemas.openxmlformats.org/officeDocument/2006/relationships/image" Target="../media/image16.png"/><Relationship Id="rId7" Type="http://schemas.openxmlformats.org/officeDocument/2006/relationships/customXml" Target="../ink/ink8.xml"/><Relationship Id="rId12" Type="http://schemas.openxmlformats.org/officeDocument/2006/relationships/image" Target="../media/image21.png"/><Relationship Id="rId2" Type="http://schemas.openxmlformats.org/officeDocument/2006/relationships/image" Target="../media/image2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9.xm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</a:p>
          <a:p>
            <a:pPr algn="ctr">
              <a:lnSpc>
                <a:spcPct val="150000"/>
              </a:lnSpc>
            </a:pPr>
            <a:r>
              <a:rPr lang="ko-KR" altLang="en-US" sz="3200"/>
              <a:t>실습 과제 </a:t>
            </a:r>
            <a:r>
              <a:rPr lang="en-US" altLang="ko-KR" sz="3200"/>
              <a:t>– Pthread </a:t>
            </a:r>
            <a:r>
              <a:rPr lang="ko-KR" altLang="en-US" sz="3200"/>
              <a:t>예 </a:t>
            </a:r>
            <a:r>
              <a:rPr lang="en-US" altLang="ko-KR" sz="3200"/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D227F-DA11-E918-173C-686677BC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089052"/>
            <a:ext cx="11533693" cy="43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Pthread. 1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1A1B7C-5F3C-EDC1-6A4B-A72B07A19849}"/>
              </a:ext>
            </a:extLst>
          </p:cNvPr>
          <p:cNvGrpSpPr/>
          <p:nvPr/>
        </p:nvGrpSpPr>
        <p:grpSpPr>
          <a:xfrm>
            <a:off x="7160205" y="53997"/>
            <a:ext cx="4442677" cy="6750005"/>
            <a:chOff x="6891849" y="107995"/>
            <a:chExt cx="4442677" cy="67500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27D2AB-99F2-C7E2-00DD-AD9E66BDD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1849" y="107995"/>
              <a:ext cx="4442677" cy="481351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6C0C76-5A4F-A0B3-21CD-4B33EB694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849" y="4877708"/>
              <a:ext cx="3975418" cy="198029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31DF75-35EA-F76D-B6A7-57D1F417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5106" y="4867768"/>
              <a:ext cx="519420" cy="1990231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C517443-057D-1C50-FE1E-B8F93083E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49" y="883772"/>
            <a:ext cx="2734057" cy="781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B8AE00-2962-10E2-040A-BEA485E202FF}"/>
              </a:ext>
            </a:extLst>
          </p:cNvPr>
          <p:cNvSpPr txBox="1"/>
          <p:nvPr/>
        </p:nvSpPr>
        <p:spPr>
          <a:xfrm>
            <a:off x="1035346" y="1391309"/>
            <a:ext cx="5905784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스레드 식별자를 저장할 변수 </a:t>
            </a:r>
            <a:r>
              <a:rPr lang="en-US" altLang="ko-KR"/>
              <a:t>tid</a:t>
            </a:r>
          </a:p>
          <a:p>
            <a:pPr algn="r">
              <a:lnSpc>
                <a:spcPct val="150000"/>
              </a:lnSpc>
            </a:pPr>
            <a:r>
              <a:rPr lang="ko-KR" altLang="en-US"/>
              <a:t>스레드 속성을 저장할 변수 </a:t>
            </a:r>
            <a:r>
              <a:rPr lang="en-US" altLang="ko-KR"/>
              <a:t>attr</a:t>
            </a:r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r>
              <a:rPr lang="ko-KR" altLang="en-US"/>
              <a:t>스레드 속성 초기화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/>
              <a:t>새 스레드를 생성하고 </a:t>
            </a:r>
            <a:r>
              <a:rPr lang="en-US" altLang="ko-KR"/>
              <a:t>runner </a:t>
            </a:r>
            <a:r>
              <a:rPr lang="ko-KR" altLang="en-US"/>
              <a:t>함수를 전달</a:t>
            </a:r>
            <a:r>
              <a:rPr lang="en-US" altLang="ko-KR"/>
              <a:t>, argv[1] </a:t>
            </a:r>
            <a:r>
              <a:rPr lang="ko-KR" altLang="en-US"/>
              <a:t>전달</a:t>
            </a:r>
            <a:endParaRPr lang="en-US" altLang="ko-KR" sz="1050"/>
          </a:p>
          <a:p>
            <a:pPr algn="r">
              <a:lnSpc>
                <a:spcPct val="150000"/>
              </a:lnSpc>
            </a:pPr>
            <a:r>
              <a:rPr lang="ko-KR" altLang="en-US"/>
              <a:t>생성된 스레드가 종료될 때 까지 기다린다</a:t>
            </a:r>
            <a:endParaRPr lang="en-US" altLang="ko-KR"/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endParaRPr lang="en-US" altLang="ko-KR"/>
          </a:p>
          <a:p>
            <a:pPr algn="r">
              <a:lnSpc>
                <a:spcPct val="150000"/>
              </a:lnSpc>
            </a:pPr>
            <a:r>
              <a:rPr lang="ko-KR" altLang="en-US"/>
              <a:t>현재 스레드를 종료한다</a:t>
            </a:r>
            <a:endParaRPr lang="en-US" altLang="ko-KR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B5F54F9-388D-2367-92CC-00A045FF0CA9}"/>
              </a:ext>
            </a:extLst>
          </p:cNvPr>
          <p:cNvGrpSpPr/>
          <p:nvPr/>
        </p:nvGrpSpPr>
        <p:grpSpPr>
          <a:xfrm>
            <a:off x="6906420" y="1637820"/>
            <a:ext cx="609120" cy="477360"/>
            <a:chOff x="6906420" y="1637820"/>
            <a:chExt cx="60912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B859256-6E20-E856-566B-BBF5579B751B}"/>
                    </a:ext>
                  </a:extLst>
                </p14:cNvPr>
                <p14:cNvContentPartPr/>
                <p14:nvPr/>
              </p14:nvContentPartPr>
              <p14:xfrm>
                <a:off x="6916140" y="1637820"/>
                <a:ext cx="599400" cy="172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B859256-6E20-E856-566B-BBF5579B75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7140" y="1628820"/>
                  <a:ext cx="617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EABCB65-8438-2691-99C0-16B186DC8F73}"/>
                    </a:ext>
                  </a:extLst>
                </p14:cNvPr>
                <p14:cNvContentPartPr/>
                <p14:nvPr/>
              </p14:nvContentPartPr>
              <p14:xfrm>
                <a:off x="6906420" y="1904220"/>
                <a:ext cx="599400" cy="210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EABCB65-8438-2691-99C0-16B186DC8F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97420" y="1895220"/>
                  <a:ext cx="61704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8A419152-3064-87DB-DDD7-47C03A76B520}"/>
                  </a:ext>
                </a:extLst>
              </p14:cNvPr>
              <p14:cNvContentPartPr/>
              <p14:nvPr/>
            </p14:nvContentPartPr>
            <p14:xfrm>
              <a:off x="6866460" y="3693420"/>
              <a:ext cx="619920" cy="316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8A419152-3064-87DB-DDD7-47C03A76B5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57820" y="3684420"/>
                <a:ext cx="6375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5D04D308-64B7-50E2-015F-CD56C6937B26}"/>
                  </a:ext>
                </a:extLst>
              </p14:cNvPr>
              <p14:cNvContentPartPr/>
              <p14:nvPr/>
            </p14:nvContentPartPr>
            <p14:xfrm>
              <a:off x="6890940" y="4000140"/>
              <a:ext cx="595440" cy="1281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5D04D308-64B7-50E2-015F-CD56C6937B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2300" y="3991500"/>
                <a:ext cx="613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22EE6BDC-22AC-9410-5B27-F5DB48DFC235}"/>
                  </a:ext>
                </a:extLst>
              </p14:cNvPr>
              <p14:cNvContentPartPr/>
              <p14:nvPr/>
            </p14:nvContentPartPr>
            <p14:xfrm>
              <a:off x="6921900" y="6525900"/>
              <a:ext cx="536040" cy="55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22EE6BDC-22AC-9410-5B27-F5DB48DFC2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13260" y="6516900"/>
                <a:ext cx="553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6CE919AD-A1D3-9ACF-01AE-FBCC6BA0FDEB}"/>
                  </a:ext>
                </a:extLst>
              </p14:cNvPr>
              <p14:cNvContentPartPr/>
              <p14:nvPr/>
            </p14:nvContentPartPr>
            <p14:xfrm>
              <a:off x="6878340" y="4305060"/>
              <a:ext cx="579960" cy="2390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6CE919AD-A1D3-9ACF-01AE-FBCC6BA0FD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69340" y="4296420"/>
                <a:ext cx="59760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23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Pthread. 1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4C3B1F-7C78-D70C-81BD-583156DE7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4" b="55820"/>
          <a:stretch/>
        </p:blipFill>
        <p:spPr>
          <a:xfrm>
            <a:off x="350717" y="871578"/>
            <a:ext cx="3162741" cy="4053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39D4E8-F878-BF5E-277B-1EC02F0B0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4"/>
          <a:stretch/>
        </p:blipFill>
        <p:spPr>
          <a:xfrm>
            <a:off x="350716" y="3981433"/>
            <a:ext cx="3162741" cy="9743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E80649-0EA9-3960-39DC-DC2D68DD1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194"/>
          <a:stretch/>
        </p:blipFill>
        <p:spPr>
          <a:xfrm>
            <a:off x="350717" y="1386217"/>
            <a:ext cx="3858163" cy="1727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DF8CFF-5E6C-DD2F-D74C-833993166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49"/>
          <a:stretch/>
        </p:blipFill>
        <p:spPr>
          <a:xfrm>
            <a:off x="350716" y="5052421"/>
            <a:ext cx="3858163" cy="138533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C6C277-7B2C-963A-EB21-95D0ADEFA058}"/>
              </a:ext>
            </a:extLst>
          </p:cNvPr>
          <p:cNvCxnSpPr/>
          <p:nvPr/>
        </p:nvCxnSpPr>
        <p:spPr>
          <a:xfrm>
            <a:off x="350716" y="3562350"/>
            <a:ext cx="1122215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9CFF4-D3D7-BDD2-24DA-B0315B47F866}"/>
              </a:ext>
            </a:extLst>
          </p:cNvPr>
          <p:cNvSpPr txBox="1"/>
          <p:nvPr/>
        </p:nvSpPr>
        <p:spPr>
          <a:xfrm>
            <a:off x="4638675" y="854189"/>
            <a:ext cx="705674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파일을 실행하고 사용자의 입력을 기다린다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다른 터미널에서 </a:t>
            </a:r>
            <a:r>
              <a:rPr lang="en-US" altLang="ko-KR"/>
              <a:t>ps –am –L </a:t>
            </a:r>
            <a:r>
              <a:rPr lang="ko-KR" altLang="en-US"/>
              <a:t>명령을 실행하여 프로세스를 확인한다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8207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최초 실행한 </a:t>
            </a:r>
            <a:r>
              <a:rPr lang="en-US" altLang="ko-KR"/>
              <a:t>a.out </a:t>
            </a:r>
            <a:r>
              <a:rPr lang="ko-KR" altLang="en-US"/>
              <a:t>프로세스이다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8208</a:t>
            </a:r>
            <a:r>
              <a:rPr lang="ko-KR" altLang="en-US"/>
              <a:t>은 </a:t>
            </a:r>
            <a:r>
              <a:rPr lang="en-US" altLang="ko-KR"/>
              <a:t>8207</a:t>
            </a:r>
            <a:r>
              <a:rPr lang="ko-KR" altLang="en-US"/>
              <a:t>에서 파생된 스레드를 나타낸다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8A9D5-9CC9-4E6A-7282-587B42E918F0}"/>
              </a:ext>
            </a:extLst>
          </p:cNvPr>
          <p:cNvSpPr txBox="1"/>
          <p:nvPr/>
        </p:nvSpPr>
        <p:spPr>
          <a:xfrm>
            <a:off x="4732660" y="3970605"/>
            <a:ext cx="521008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사용자가 입력을 하고 다시 프로세스를 확인하면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8207, 8208 </a:t>
            </a:r>
            <a:r>
              <a:rPr lang="ko-KR" altLang="en-US"/>
              <a:t>둘 다 종료된 것을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4001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Pthread. 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01BEF-11D4-9062-0AA4-BB981ED3C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" y="833878"/>
            <a:ext cx="2838846" cy="771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7600FC-E041-32C5-7D70-A249997A7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900"/>
            <a:ext cx="5409366" cy="65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46328-8706-6BB6-5AE5-BA5D6F8C6E2D}"/>
              </a:ext>
            </a:extLst>
          </p:cNvPr>
          <p:cNvSpPr txBox="1"/>
          <p:nvPr/>
        </p:nvSpPr>
        <p:spPr>
          <a:xfrm>
            <a:off x="808344" y="2099638"/>
            <a:ext cx="4979312" cy="457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/>
              <a:t>스레드 식별자를 저장할 변수 </a:t>
            </a:r>
            <a:r>
              <a:rPr lang="en-US" altLang="ko-KR"/>
              <a:t>tid</a:t>
            </a:r>
          </a:p>
          <a:p>
            <a:pPr algn="r">
              <a:lnSpc>
                <a:spcPct val="120000"/>
              </a:lnSpc>
            </a:pPr>
            <a:r>
              <a:rPr lang="ko-KR" altLang="en-US"/>
              <a:t>스레드 속성을 저장할 변수 </a:t>
            </a:r>
            <a:r>
              <a:rPr lang="en-US" altLang="ko-KR"/>
              <a:t>attr</a:t>
            </a:r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 sz="1050"/>
          </a:p>
          <a:p>
            <a:pPr algn="r">
              <a:lnSpc>
                <a:spcPct val="120000"/>
              </a:lnSpc>
            </a:pPr>
            <a:r>
              <a:rPr lang="ko-KR" altLang="en-US"/>
              <a:t>자식 프로세스에서 스레드 속성을 초기화 한다</a:t>
            </a:r>
            <a:endParaRPr lang="en-US" altLang="ko-KR"/>
          </a:p>
          <a:p>
            <a:pPr algn="r">
              <a:lnSpc>
                <a:spcPct val="120000"/>
              </a:lnSpc>
            </a:pPr>
            <a:r>
              <a:rPr lang="ko-KR" altLang="en-US"/>
              <a:t>새 스레드를 생성하고</a:t>
            </a:r>
            <a:r>
              <a:rPr lang="en-US" altLang="ko-KR"/>
              <a:t> runner </a:t>
            </a:r>
            <a:r>
              <a:rPr lang="ko-KR" altLang="en-US"/>
              <a:t>함수를 전달한다</a:t>
            </a:r>
            <a:endParaRPr lang="en-US" altLang="ko-KR"/>
          </a:p>
          <a:p>
            <a:pPr algn="r">
              <a:lnSpc>
                <a:spcPct val="120000"/>
              </a:lnSpc>
            </a:pPr>
            <a:r>
              <a:rPr lang="ko-KR" altLang="en-US"/>
              <a:t>스레드가 완료 될 때 까지 기다린다</a:t>
            </a: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endParaRPr lang="en-US" altLang="ko-KR"/>
          </a:p>
          <a:p>
            <a:pPr algn="r">
              <a:lnSpc>
                <a:spcPct val="120000"/>
              </a:lnSpc>
            </a:pPr>
            <a:r>
              <a:rPr lang="ko-KR" altLang="en-US"/>
              <a:t>현재 스레드를 종료한다</a:t>
            </a:r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5DBC126-6047-8384-082D-C3BB008DB003}"/>
                  </a:ext>
                </a:extLst>
              </p14:cNvPr>
              <p14:cNvContentPartPr/>
              <p14:nvPr/>
            </p14:nvContentPartPr>
            <p14:xfrm>
              <a:off x="5772780" y="2275740"/>
              <a:ext cx="732600" cy="162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5DBC126-6047-8384-082D-C3BB008DB0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4140" y="2266740"/>
                <a:ext cx="750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86E4D91-56BC-4E19-0D0D-D30DB5BFFF1F}"/>
                  </a:ext>
                </a:extLst>
              </p14:cNvPr>
              <p14:cNvContentPartPr/>
              <p14:nvPr/>
            </p14:nvContentPartPr>
            <p14:xfrm>
              <a:off x="5715900" y="2599020"/>
              <a:ext cx="789840" cy="80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86E4D91-56BC-4E19-0D0D-D30DB5BFF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6900" y="2590380"/>
                <a:ext cx="807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4B1204E-40C0-0E02-4F5D-806D266DAA36}"/>
                  </a:ext>
                </a:extLst>
              </p14:cNvPr>
              <p14:cNvContentPartPr/>
              <p14:nvPr/>
            </p14:nvContentPartPr>
            <p14:xfrm>
              <a:off x="5744340" y="3523140"/>
              <a:ext cx="1104480" cy="12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4B1204E-40C0-0E02-4F5D-806D266DA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5340" y="3514500"/>
                <a:ext cx="112212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7A350C-DFF4-6E82-6BA4-32E3901B4F6D}"/>
              </a:ext>
            </a:extLst>
          </p:cNvPr>
          <p:cNvGrpSpPr/>
          <p:nvPr/>
        </p:nvGrpSpPr>
        <p:grpSpPr>
          <a:xfrm>
            <a:off x="5706180" y="3694860"/>
            <a:ext cx="1132920" cy="445680"/>
            <a:chOff x="5706180" y="3694860"/>
            <a:chExt cx="113292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697AAC0-DD3B-5A86-4AA1-A89ACA436CC3}"/>
                    </a:ext>
                  </a:extLst>
                </p14:cNvPr>
                <p14:cNvContentPartPr/>
                <p14:nvPr/>
              </p14:nvContentPartPr>
              <p14:xfrm>
                <a:off x="5706180" y="3694860"/>
                <a:ext cx="1104120" cy="153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697AAC0-DD3B-5A86-4AA1-A89ACA436C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7540" y="3686220"/>
                  <a:ext cx="1121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DFB1073-74A0-B49A-DB6D-74CEC70240E2}"/>
                    </a:ext>
                  </a:extLst>
                </p14:cNvPr>
                <p14:cNvContentPartPr/>
                <p14:nvPr/>
              </p14:nvContentPartPr>
              <p14:xfrm>
                <a:off x="5741100" y="3866580"/>
                <a:ext cx="1098000" cy="273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DFB1073-74A0-B49A-DB6D-74CEC70240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2100" y="3857580"/>
                  <a:ext cx="111564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BFEA6D7-240C-1A2F-4DB4-EF9923F15596}"/>
                  </a:ext>
                </a:extLst>
              </p14:cNvPr>
              <p14:cNvContentPartPr/>
              <p14:nvPr/>
            </p14:nvContentPartPr>
            <p14:xfrm>
              <a:off x="5734620" y="6438060"/>
              <a:ext cx="732600" cy="115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BFEA6D7-240C-1A2F-4DB4-EF9923F155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5980" y="6429420"/>
                <a:ext cx="75024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68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Pthread. 2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CB2DFB-F89E-5BE8-FE84-7D2A5588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919427"/>
            <a:ext cx="3153215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22078C-5100-AC8E-04A3-5237DDB3C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7" y="1488037"/>
            <a:ext cx="3801005" cy="2162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83ABC-7252-C84D-B770-C62BD38A2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49" y="4179675"/>
            <a:ext cx="3077004" cy="1143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763FEB-6822-8DF1-3545-24C03A72F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49" y="5374227"/>
            <a:ext cx="3686689" cy="134321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1A103B-7A16-D09F-5002-03F96C3AC90E}"/>
              </a:ext>
            </a:extLst>
          </p:cNvPr>
          <p:cNvCxnSpPr/>
          <p:nvPr/>
        </p:nvCxnSpPr>
        <p:spPr>
          <a:xfrm>
            <a:off x="261677" y="3962400"/>
            <a:ext cx="1122215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69B52B-A96D-6083-7B00-474D301DDFB0}"/>
              </a:ext>
            </a:extLst>
          </p:cNvPr>
          <p:cNvSpPr txBox="1"/>
          <p:nvPr/>
        </p:nvSpPr>
        <p:spPr>
          <a:xfrm>
            <a:off x="4638675" y="854189"/>
            <a:ext cx="7056740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파일을 실행하고 사용자의 입력을 기다린다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다른 터미널에서 </a:t>
            </a:r>
            <a:r>
              <a:rPr lang="en-US" altLang="ko-KR"/>
              <a:t>ps –am –L </a:t>
            </a:r>
            <a:r>
              <a:rPr lang="ko-KR" altLang="en-US"/>
              <a:t>명령을 실행하여 프로세스를 확인한다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11096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최초 실행한 </a:t>
            </a:r>
            <a:r>
              <a:rPr lang="en-US" altLang="ko-KR"/>
              <a:t>a.out </a:t>
            </a:r>
            <a:r>
              <a:rPr lang="ko-KR" altLang="en-US"/>
              <a:t>프로세스이다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11097</a:t>
            </a:r>
            <a:r>
              <a:rPr lang="ko-KR" altLang="en-US"/>
              <a:t>은 </a:t>
            </a:r>
            <a:r>
              <a:rPr lang="en-US" altLang="ko-KR"/>
              <a:t>fork</a:t>
            </a:r>
            <a:r>
              <a:rPr lang="ko-KR" altLang="en-US"/>
              <a:t>로 생성된 자식 프로세스이다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11908</a:t>
            </a:r>
            <a:r>
              <a:rPr lang="ko-KR" altLang="en-US"/>
              <a:t>은 자식 프로세스에서 생성된 스레드이다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6808A-96BD-5EFD-6FD1-B08B4C01972C}"/>
              </a:ext>
            </a:extLst>
          </p:cNvPr>
          <p:cNvSpPr txBox="1"/>
          <p:nvPr/>
        </p:nvSpPr>
        <p:spPr>
          <a:xfrm>
            <a:off x="4333875" y="4474222"/>
            <a:ext cx="537999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사용자가 입력을 하고 다시 프로세스를 확인하면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11096, 11097, 11098 </a:t>
            </a:r>
            <a:r>
              <a:rPr lang="ko-KR" altLang="en-US"/>
              <a:t>모두 종료된 것을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16605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200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38</cp:revision>
  <dcterms:created xsi:type="dcterms:W3CDTF">2024-03-11T01:31:15Z</dcterms:created>
  <dcterms:modified xsi:type="dcterms:W3CDTF">2024-04-29T14:10:05Z</dcterms:modified>
</cp:coreProperties>
</file>