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프로그래밍언어론</a:t>
            </a:r>
            <a:br>
              <a:rPr lang="en-US" altLang="ko-KR" sz="3200"/>
            </a:br>
            <a:r>
              <a:rPr lang="ko-KR" altLang="en-US" sz="3200"/>
              <a:t>보고서</a:t>
            </a:r>
            <a:r>
              <a:rPr lang="en-US" altLang="ko-KR" sz="3200"/>
              <a:t>#4 </a:t>
            </a:r>
            <a:r>
              <a:rPr lang="ko-KR" altLang="en-US" sz="3200"/>
              <a:t>재귀 하강 파서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number()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2F25AB-40E8-72E8-9362-CF95BB58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23" y="750075"/>
            <a:ext cx="4630883" cy="313932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number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0.0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tokType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==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NUMBER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Double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parseDouble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else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09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handleError()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F5B73F-3F12-7C50-0A91-85B6FF75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2" y="878386"/>
            <a:ext cx="6088975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void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ParserException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throw new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ParserException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"Error"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7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CalGUI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9B8F51-973A-BC38-9B14-38355041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810066"/>
            <a:ext cx="8669553" cy="193899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class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CalGUI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extends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JFrame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implements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+mn-ea"/>
                <a:cs typeface="JetBrains Mono" panose="02000009000000000000" pitchFamily="49" charset="0"/>
              </a:rPr>
              <a:t>ActionListener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p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Parser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final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JTextField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ExpTextField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//수식이 입력될 텍스트 필드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final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JTextField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ResultTextField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//결과를 보여줄 텍스트 필드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69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CalGUI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59AD6F-66F0-CBA7-6D91-80FBBEE4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1" y="810066"/>
            <a:ext cx="6621364" cy="409342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switch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command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case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"="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-&gt; {</a:t>
            </a:r>
            <a:endParaRPr lang="en-US" altLang="ko-KR" sz="2000">
              <a:solidFill>
                <a:srgbClr val="D4D4D4"/>
              </a:solidFill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expression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ExpTextField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getText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try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evaluate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expression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ResultTextField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setText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Double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toString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catch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ParserException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ResultTextField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setText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""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388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3" name="그림 2" descr="텍스트, 스크린샷, 번호, 달력이(가) 표시된 사진&#10;&#10;자동 생성된 설명">
            <a:extLst>
              <a:ext uri="{FF2B5EF4-FFF2-40B4-BE49-F238E27FC236}">
                <a16:creationId xmlns:a16="http://schemas.microsoft.com/office/drawing/2014/main" id="{905150ED-36F2-90D2-E8E6-7630C8E1C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414" r="1783" b="1007"/>
          <a:stretch/>
        </p:blipFill>
        <p:spPr bwMode="auto">
          <a:xfrm>
            <a:off x="505547" y="1087517"/>
            <a:ext cx="2637046" cy="453309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AA5CC1B6-BD1A-A037-DB24-7D19F5F9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09" y="1051428"/>
            <a:ext cx="2810232" cy="47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3" name="그림 2" descr="텍스트, 스크린샷, 번호, 달력이(가) 표시된 사진&#10;&#10;자동 생성된 설명">
            <a:extLst>
              <a:ext uri="{FF2B5EF4-FFF2-40B4-BE49-F238E27FC236}">
                <a16:creationId xmlns:a16="http://schemas.microsoft.com/office/drawing/2014/main" id="{498B1AA1-E48B-5E92-6C70-8377E06FF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785" r="1397" b="801"/>
          <a:stretch/>
        </p:blipFill>
        <p:spPr bwMode="auto">
          <a:xfrm>
            <a:off x="428559" y="919352"/>
            <a:ext cx="3143689" cy="54008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9B9AC1-C2A6-F518-0BA5-7603A00B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391" y="918786"/>
            <a:ext cx="3143689" cy="540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601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64DAD-7611-FBD2-91B0-A39DE96F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37" y="928878"/>
            <a:ext cx="3143689" cy="5410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BE7D24-A059-313E-8F63-5557ED96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32" y="919352"/>
            <a:ext cx="3153215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4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FE17D3-0837-E35A-6CB9-2721C948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0" y="919352"/>
            <a:ext cx="3143689" cy="543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51E4EB-3E86-EE72-7ED6-807BF3B9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31" y="919352"/>
            <a:ext cx="3162741" cy="5430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1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B0B31-CC2A-FAA9-724B-144E54DA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0" y="802395"/>
            <a:ext cx="3134162" cy="540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054558-2BEC-A986-613E-E3E1BC005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661" y="810066"/>
            <a:ext cx="3115110" cy="5410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83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A073F-A4B6-C30F-4E96-7CB7C8302959}"/>
              </a:ext>
            </a:extLst>
          </p:cNvPr>
          <p:cNvSpPr txBox="1"/>
          <p:nvPr/>
        </p:nvSpPr>
        <p:spPr>
          <a:xfrm>
            <a:off x="424694" y="919352"/>
            <a:ext cx="2093843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/>
              <a:t>BNF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/>
              <a:t>코드</a:t>
            </a:r>
            <a:r>
              <a:rPr lang="en-US" altLang="ko-KR" sz="2800"/>
              <a:t> </a:t>
            </a:r>
            <a:r>
              <a:rPr lang="ko-KR" altLang="en-US" sz="2800"/>
              <a:t>소개</a:t>
            </a:r>
            <a:endParaRPr lang="en-US" altLang="ko-KR" sz="280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72763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BNF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7165F-4FE5-B96C-D9B8-B56599A6DA30}"/>
              </a:ext>
            </a:extLst>
          </p:cNvPr>
          <p:cNvSpPr txBox="1"/>
          <p:nvPr/>
        </p:nvSpPr>
        <p:spPr>
          <a:xfrm>
            <a:off x="244549" y="810066"/>
            <a:ext cx="10541875" cy="2008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&lt;expr&gt; -&gt; &lt;term&gt; + &lt;term&gt; | &lt;term&gt; - &lt;term&gt; | &lt;term&gt;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&lt;term&gt; -&gt; &lt;factor&gt; * &lt;factor&gt; | &lt;factor&gt; / &lt;factor&gt; | &lt;factor&gt;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&lt;factor&gt; -&gt; &lt;number&gt; | ( &lt;expr&gt;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&lt;number&gt; -&gt; 1, 2, … 9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29DFE-445C-E2D7-14C3-F531351C3A05}"/>
              </a:ext>
            </a:extLst>
          </p:cNvPr>
          <p:cNvSpPr txBox="1"/>
          <p:nvPr/>
        </p:nvSpPr>
        <p:spPr>
          <a:xfrm>
            <a:off x="7391583" y="1580112"/>
            <a:ext cx="4660972" cy="5152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2 * ( 3 + 4 )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&lt;expr&gt; -&gt; &lt;term&gt;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&lt;factor&gt; * &lt;factor&gt; 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&lt;number&gt; * &lt;factor&gt; 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&lt;factor&gt; 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&lt;expr&gt;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&lt;term&gt; + &lt;term&gt;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&lt;factor&gt; + &lt;term&gt;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&lt;number&gt; + &lt;term&gt;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( 3 + &lt;term&gt;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( 3 + &lt;factor&gt;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( 3 + &lt;number&gt;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-&gt; 2 * ( 3 + 4 )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Parser Class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865715-9E17-2E64-9337-CCDB69B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909611"/>
            <a:ext cx="3672737" cy="526297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final int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NONE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final int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OPERATOR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final int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NUMBER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final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EOE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+mn-ea"/>
                <a:cs typeface="JetBrains Mono" panose="02000009000000000000" pitchFamily="49" charset="0"/>
              </a:rPr>
              <a:t>\0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tokType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>
              <a:solidFill>
                <a:srgbClr val="D4D4D4"/>
              </a:solidFill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>
              <a:solidFill>
                <a:srgbClr val="D4D4D4"/>
              </a:solidFill>
              <a:latin typeface="+mn-ea"/>
              <a:cs typeface="JetBrains Mono" panose="02000009000000000000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double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evaluate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expr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term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factor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number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38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evaluate()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719724-0D4C-B3F2-B641-A6333CB6E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1" y="904084"/>
            <a:ext cx="6676508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evaluate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expstr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ParserException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expstr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EOE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expr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EOE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65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lex()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C4DA87-4F0B-74B0-240E-961D07AF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646" y="112707"/>
            <a:ext cx="5089470" cy="663258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void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tokType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NONE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""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==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length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())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EOE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isOperator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)))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+=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tokType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OPERATOR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else if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Character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isDigit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)))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while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isOperator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))) 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+=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expIdx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&gt;=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exp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length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()) 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break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tokType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NUMBER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else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EOE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sz="17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95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expr()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332C37-D670-5EFB-E7D2-E5486298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60" y="1028343"/>
            <a:ext cx="5735353" cy="480131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expr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ParserException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char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term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while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 ==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'+'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||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'-'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term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switch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case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'+'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-&gt;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case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'-'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-&gt;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-=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2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term()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8F50D3-7B0B-7477-B0C8-D1EBD434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5" y="919352"/>
            <a:ext cx="5820311" cy="563231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term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ParserException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char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factor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while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charAt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 ==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'*'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||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'÷'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factor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switch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op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case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'*'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-&gt;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*=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case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'÷'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-&gt;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0.0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/=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nextResult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466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factor()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016992-584E-58D6-FD07-E7CF6C60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8" y="919352"/>
            <a:ext cx="5170967" cy="369331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private 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factor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ParserException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double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"("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expr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CD7FF"/>
                </a:solidFill>
                <a:effectLst/>
                <a:latin typeface="+mn-ea"/>
                <a:cs typeface="JetBrains Mono" panose="02000009000000000000" pitchFamily="49" charset="0"/>
              </a:rPr>
              <a:t>token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")"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handleError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lex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else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number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89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1087</Words>
  <Application>Microsoft Office PowerPoint</Application>
  <PresentationFormat>와이드스크린</PresentationFormat>
  <Paragraphs>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85</cp:revision>
  <dcterms:created xsi:type="dcterms:W3CDTF">2024-03-11T01:31:15Z</dcterms:created>
  <dcterms:modified xsi:type="dcterms:W3CDTF">2024-04-17T04:13:29Z</dcterms:modified>
</cp:coreProperties>
</file>