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en-US" altLang="ko-KR" sz="3200"/>
              <a:t>C </a:t>
            </a:r>
            <a:r>
              <a:rPr lang="ko-KR" altLang="en-US" sz="3200"/>
              <a:t>프로그램 컴파일 및 실행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550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의미 있는 프로그램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- floyd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21964F9-2ABC-1B41-7F32-1AD92CEF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59" y="2667175"/>
            <a:ext cx="2235675" cy="3910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333788-F858-B95C-59EB-84B20E003F32}"/>
              </a:ext>
            </a:extLst>
          </p:cNvPr>
          <p:cNvSpPr txBox="1"/>
          <p:nvPr/>
        </p:nvSpPr>
        <p:spPr>
          <a:xfrm>
            <a:off x="3826190" y="867588"/>
            <a:ext cx="7095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의미 있는 프로그램으로 자료구조 시간에 배웠던 최단거리 </a:t>
            </a:r>
            <a:r>
              <a:rPr lang="en-US" altLang="ko-KR"/>
              <a:t>floyd </a:t>
            </a:r>
            <a:br>
              <a:rPr lang="en-US" altLang="ko-KR"/>
            </a:br>
            <a:r>
              <a:rPr lang="ko-KR" altLang="en-US"/>
              <a:t>알고리즘을 작성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이전과 동일하게 </a:t>
            </a:r>
            <a:r>
              <a:rPr lang="en-US" altLang="ko-KR"/>
              <a:t>c </a:t>
            </a:r>
            <a:r>
              <a:rPr lang="ko-KR" altLang="en-US"/>
              <a:t>파일을 생성 후 작성하고 컴파일 과정을 거친다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코드는 다음장에</a:t>
            </a:r>
            <a:r>
              <a:rPr lang="en-US" altLang="ko-KR"/>
              <a:t>.)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EE3EB-B6F6-67A4-5F5F-AD0AF8FFA45C}"/>
              </a:ext>
            </a:extLst>
          </p:cNvPr>
          <p:cNvGrpSpPr/>
          <p:nvPr/>
        </p:nvGrpSpPr>
        <p:grpSpPr>
          <a:xfrm>
            <a:off x="414572" y="871795"/>
            <a:ext cx="2953162" cy="1028844"/>
            <a:chOff x="414572" y="871795"/>
            <a:chExt cx="2953162" cy="102884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D6CA17A-A900-3DB1-96AA-FE0A9B40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72" y="871795"/>
              <a:ext cx="2953162" cy="102884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AC6AF1D-E187-1BF4-5C19-81A3F536B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397" t="7711" r="1494" b="82256"/>
            <a:stretch/>
          </p:blipFill>
          <p:spPr>
            <a:xfrm>
              <a:off x="2766868" y="987496"/>
              <a:ext cx="497840" cy="4572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13DBB3-0760-B9A1-0D99-524A36A930F7}"/>
              </a:ext>
            </a:extLst>
          </p:cNvPr>
          <p:cNvSpPr txBox="1"/>
          <p:nvPr/>
        </p:nvSpPr>
        <p:spPr>
          <a:xfrm>
            <a:off x="3826190" y="2939176"/>
            <a:ext cx="701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floyd </a:t>
            </a:r>
            <a:r>
              <a:rPr lang="ko-KR" altLang="en-US"/>
              <a:t>알고리즘의 실행 결과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그래프의 최단 경로를 찾는 과정</a:t>
            </a:r>
            <a:r>
              <a:rPr lang="en-US" altLang="ko-KR"/>
              <a:t>, </a:t>
            </a:r>
            <a:r>
              <a:rPr lang="ko-KR" altLang="en-US"/>
              <a:t>각 단계를 출력</a:t>
            </a:r>
            <a:r>
              <a:rPr lang="en-US" altLang="ko-KR"/>
              <a:t>.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E4E1C1-226C-B30D-8C99-1481BCD0E8AA}"/>
              </a:ext>
            </a:extLst>
          </p:cNvPr>
          <p:cNvCxnSpPr/>
          <p:nvPr/>
        </p:nvCxnSpPr>
        <p:spPr>
          <a:xfrm>
            <a:off x="414572" y="2506045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6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27354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floyd.c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5CADCED-0AA6-F246-36F6-DC1D97E74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5"/>
          <a:stretch/>
        </p:blipFill>
        <p:spPr>
          <a:xfrm>
            <a:off x="119274" y="838705"/>
            <a:ext cx="5256755" cy="4673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1AEFCA-6822-8570-93B5-D6C44EB6A8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61"/>
          <a:stretch/>
        </p:blipFill>
        <p:spPr>
          <a:xfrm>
            <a:off x="5546194" y="1016905"/>
            <a:ext cx="6501132" cy="30622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342093-AE18-036D-54F1-3860EAB0B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938" y="4079142"/>
            <a:ext cx="4407547" cy="2488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B996AE-81C8-FD5A-8D91-DFF8224A3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6" r="19036" b="80010"/>
          <a:stretch/>
        </p:blipFill>
        <p:spPr>
          <a:xfrm>
            <a:off x="119274" y="5512542"/>
            <a:ext cx="5263589" cy="7199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26B46D-E200-F860-749B-75D8D6532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7104" y="4024039"/>
            <a:ext cx="230022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r>
              <a:rPr lang="en-US" altLang="ko-KR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9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제시된 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5BE0A-35DE-FBB8-9E87-7A75CCB1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5" y="1031113"/>
            <a:ext cx="8328668" cy="440448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FA8122-9F77-62E7-5218-8FA5B16E3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01"/>
          <a:stretch/>
        </p:blipFill>
        <p:spPr>
          <a:xfrm>
            <a:off x="492355" y="982641"/>
            <a:ext cx="3379741" cy="3158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8BCAA-DBA3-51C3-29C5-0F5D5C4CBA6B}"/>
              </a:ext>
            </a:extLst>
          </p:cNvPr>
          <p:cNvSpPr txBox="1"/>
          <p:nvPr/>
        </p:nvSpPr>
        <p:spPr>
          <a:xfrm>
            <a:off x="4236720" y="1424726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마이크로소프트 스토어에서 </a:t>
            </a:r>
            <a:r>
              <a:rPr lang="en-US" altLang="ko-KR"/>
              <a:t>Windows Terminal </a:t>
            </a:r>
            <a:r>
              <a:rPr lang="ko-KR" altLang="en-US"/>
              <a:t>설치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556F86-E9CA-19FB-25E5-933E3606A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5" y="4528696"/>
            <a:ext cx="5298845" cy="18392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2ACF1CF-EC86-F799-9D8F-76A5CE43B71B}"/>
              </a:ext>
            </a:extLst>
          </p:cNvPr>
          <p:cNvCxnSpPr/>
          <p:nvPr/>
        </p:nvCxnSpPr>
        <p:spPr>
          <a:xfrm>
            <a:off x="492355" y="432816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81FC5C-12E8-B31E-D795-D93349D077E8}"/>
              </a:ext>
            </a:extLst>
          </p:cNvPr>
          <p:cNvSpPr txBox="1"/>
          <p:nvPr/>
        </p:nvSpPr>
        <p:spPr>
          <a:xfrm>
            <a:off x="5958435" y="466880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터미널을 관리자 권한으로 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5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D152C60-6025-F88E-6B19-F127D272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9" y="1129943"/>
            <a:ext cx="6743561" cy="4845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30682-13BF-9611-E24F-A4F8BEFFCF33}"/>
              </a:ext>
            </a:extLst>
          </p:cNvPr>
          <p:cNvSpPr txBox="1"/>
          <p:nvPr/>
        </p:nvSpPr>
        <p:spPr>
          <a:xfrm>
            <a:off x="7345680" y="1386217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cd .. </a:t>
            </a:r>
            <a:r>
              <a:rPr lang="ko-KR" altLang="en-US"/>
              <a:t>으로 </a:t>
            </a:r>
            <a:r>
              <a:rPr lang="en-US" altLang="ko-KR"/>
              <a:t>C:\ </a:t>
            </a:r>
            <a:r>
              <a:rPr lang="ko-KR" altLang="en-US"/>
              <a:t>경로로 이동 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wsl --install </a:t>
            </a:r>
            <a:r>
              <a:rPr lang="ko-KR" altLang="en-US"/>
              <a:t>명령어로 </a:t>
            </a:r>
            <a:r>
              <a:rPr lang="en-US" altLang="ko-KR"/>
              <a:t>wsl </a:t>
            </a:r>
            <a:r>
              <a:rPr lang="ko-KR" altLang="en-US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33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9EE254-2B68-B406-61A0-6FC1C26B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56"/>
          <a:stretch/>
        </p:blipFill>
        <p:spPr>
          <a:xfrm>
            <a:off x="206216" y="982641"/>
            <a:ext cx="7674930" cy="4227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41942-05EB-7998-8ABB-C89B4F9CFE78}"/>
              </a:ext>
            </a:extLst>
          </p:cNvPr>
          <p:cNvSpPr txBox="1"/>
          <p:nvPr/>
        </p:nvSpPr>
        <p:spPr>
          <a:xfrm>
            <a:off x="8049083" y="1294777"/>
            <a:ext cx="389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윈도우 터미널에서 </a:t>
            </a:r>
            <a:r>
              <a:rPr lang="en-US" altLang="ko-KR"/>
              <a:t>Ubuntu </a:t>
            </a:r>
            <a:r>
              <a:rPr lang="ko-KR" altLang="en-US"/>
              <a:t>실행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arch </a:t>
            </a:r>
            <a:r>
              <a:rPr lang="ko-KR" altLang="en-US"/>
              <a:t>계정 생성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강의 자료와는 다르게 설치하자마자</a:t>
            </a:r>
            <a:endParaRPr lang="en-US" altLang="ko-KR"/>
          </a:p>
          <a:p>
            <a:r>
              <a:rPr lang="ko-KR" altLang="en-US"/>
              <a:t>계정을 생성하는 절차가 있었다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23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EC32C9-864C-DA3E-F376-910E439D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" y="1235794"/>
            <a:ext cx="6451599" cy="49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14734-BEE7-1140-3B31-63E09030C8C0}"/>
              </a:ext>
            </a:extLst>
          </p:cNvPr>
          <p:cNvSpPr txBox="1"/>
          <p:nvPr/>
        </p:nvSpPr>
        <p:spPr>
          <a:xfrm>
            <a:off x="7315201" y="1266821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sudo</a:t>
            </a:r>
            <a:r>
              <a:rPr lang="ko-KR" altLang="en-US"/>
              <a:t> </a:t>
            </a:r>
            <a:r>
              <a:rPr lang="en-US" altLang="ko-KR"/>
              <a:t>su</a:t>
            </a:r>
            <a:r>
              <a:rPr lang="ko-KR" altLang="en-US"/>
              <a:t>로 관리자 권한으로 변경 후</a:t>
            </a:r>
            <a:endParaRPr lang="en-US" altLang="ko-KR"/>
          </a:p>
          <a:p>
            <a:r>
              <a:rPr lang="en-US" altLang="ko-KR"/>
              <a:t>arch </a:t>
            </a:r>
            <a:r>
              <a:rPr lang="ko-KR" altLang="en-US"/>
              <a:t>사용자를 </a:t>
            </a:r>
            <a:r>
              <a:rPr lang="en-US" altLang="ko-KR"/>
              <a:t>sudo </a:t>
            </a:r>
            <a:r>
              <a:rPr lang="ko-KR" altLang="en-US"/>
              <a:t>그룹에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57DB1-FD5B-C7C0-01CE-6DB53EF7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9" y="2737497"/>
            <a:ext cx="6716062" cy="2010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2F1D69-42C2-0BE7-C743-0BA4BA6BF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5" y="5459345"/>
            <a:ext cx="5772956" cy="93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ECC0D-1EBE-9F07-63CD-806874491BEC}"/>
              </a:ext>
            </a:extLst>
          </p:cNvPr>
          <p:cNvSpPr txBox="1"/>
          <p:nvPr/>
        </p:nvSpPr>
        <p:spPr>
          <a:xfrm>
            <a:off x="7426961" y="2737497"/>
            <a:ext cx="409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wsl.conf </a:t>
            </a:r>
            <a:r>
              <a:rPr lang="ko-KR" altLang="en-US"/>
              <a:t>파일에 </a:t>
            </a:r>
            <a:r>
              <a:rPr lang="en-US" altLang="ko-KR"/>
              <a:t>arch </a:t>
            </a:r>
            <a:r>
              <a:rPr lang="ko-KR" altLang="en-US"/>
              <a:t>사용자를 디폴트</a:t>
            </a:r>
            <a:endParaRPr lang="en-US" altLang="ko-KR"/>
          </a:p>
          <a:p>
            <a:r>
              <a:rPr lang="ko-KR" altLang="en-US"/>
              <a:t>사용자로 지정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6AFCB-82DD-90B5-372D-898D3ACB03ED}"/>
              </a:ext>
            </a:extLst>
          </p:cNvPr>
          <p:cNvSpPr txBox="1"/>
          <p:nvPr/>
        </p:nvSpPr>
        <p:spPr>
          <a:xfrm>
            <a:off x="7426961" y="5428216"/>
            <a:ext cx="388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우분투를 재시작 하면 자동으로 </a:t>
            </a:r>
            <a:br>
              <a:rPr lang="en-US" altLang="ko-KR"/>
            </a:br>
            <a:r>
              <a:rPr lang="ko-KR" altLang="en-US"/>
              <a:t>사용자가 </a:t>
            </a:r>
            <a:r>
              <a:rPr lang="en-US" altLang="ko-KR"/>
              <a:t>arch</a:t>
            </a:r>
            <a:r>
              <a:rPr lang="ko-KR" altLang="en-US"/>
              <a:t>로 된 것을 볼 수 있다</a:t>
            </a:r>
            <a:endParaRPr lang="en-US" altLang="ko-KR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7365A7A-9A4C-3ADD-73EB-3DDE78F7D5A7}"/>
              </a:ext>
            </a:extLst>
          </p:cNvPr>
          <p:cNvCxnSpPr/>
          <p:nvPr/>
        </p:nvCxnSpPr>
        <p:spPr>
          <a:xfrm>
            <a:off x="355449" y="229616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CF75F7-5F0E-9257-E85E-B5E5AD1F06C2}"/>
              </a:ext>
            </a:extLst>
          </p:cNvPr>
          <p:cNvCxnSpPr/>
          <p:nvPr/>
        </p:nvCxnSpPr>
        <p:spPr>
          <a:xfrm>
            <a:off x="487681" y="50292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WSL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환경 구축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02386E0-4251-9367-7BDB-AE1C5A3AC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31"/>
          <a:stretch/>
        </p:blipFill>
        <p:spPr>
          <a:xfrm>
            <a:off x="451057" y="1436774"/>
            <a:ext cx="7097823" cy="15006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CEF619-DB0E-3961-F3F0-1442554E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7" y="3681086"/>
            <a:ext cx="5153744" cy="981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5A9B47-846F-0336-5BB1-15FD3F0FEC6E}"/>
              </a:ext>
            </a:extLst>
          </p:cNvPr>
          <p:cNvSpPr txBox="1"/>
          <p:nvPr/>
        </p:nvSpPr>
        <p:spPr>
          <a:xfrm>
            <a:off x="7617698" y="1472343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apt-get update </a:t>
            </a:r>
            <a:r>
              <a:rPr lang="ko-KR" altLang="en-US"/>
              <a:t>명령으로</a:t>
            </a:r>
            <a:endParaRPr lang="en-US" altLang="ko-KR"/>
          </a:p>
          <a:p>
            <a:r>
              <a:rPr lang="ko-KR" altLang="en-US"/>
              <a:t>시스템의 패키지 목록을 업데이트한다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C8832-CEDD-FBB8-A2B3-A0C0547BC40B}"/>
              </a:ext>
            </a:extLst>
          </p:cNvPr>
          <p:cNvSpPr txBox="1"/>
          <p:nvPr/>
        </p:nvSpPr>
        <p:spPr>
          <a:xfrm>
            <a:off x="5727938" y="368108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gcc </a:t>
            </a:r>
            <a:r>
              <a:rPr lang="ko-KR" altLang="en-US"/>
              <a:t>컴파일러 설치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5614E3-2468-A511-9F23-1C566895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57" y="5307575"/>
            <a:ext cx="7287642" cy="10383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877A6-7C80-2F2A-A149-FA5040CBC92B}"/>
              </a:ext>
            </a:extLst>
          </p:cNvPr>
          <p:cNvSpPr txBox="1"/>
          <p:nvPr/>
        </p:nvSpPr>
        <p:spPr>
          <a:xfrm>
            <a:off x="8013938" y="5307575"/>
            <a:ext cx="36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gcc --version </a:t>
            </a:r>
            <a:r>
              <a:rPr lang="ko-KR" altLang="en-US"/>
              <a:t>명령으로</a:t>
            </a:r>
            <a:r>
              <a:rPr lang="en-US" altLang="ko-KR"/>
              <a:t> </a:t>
            </a:r>
            <a:r>
              <a:rPr lang="ko-KR" altLang="en-US"/>
              <a:t>버전 확인</a:t>
            </a:r>
            <a:endParaRPr lang="en-US" altLang="ko-KR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E2C5DD-B717-D895-D4DC-42A123B3382F}"/>
              </a:ext>
            </a:extLst>
          </p:cNvPr>
          <p:cNvCxnSpPr/>
          <p:nvPr/>
        </p:nvCxnSpPr>
        <p:spPr>
          <a:xfrm>
            <a:off x="487681" y="50292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9632B6-E40A-F536-0FEB-CC9647DF05E8}"/>
              </a:ext>
            </a:extLst>
          </p:cNvPr>
          <p:cNvCxnSpPr/>
          <p:nvPr/>
        </p:nvCxnSpPr>
        <p:spPr>
          <a:xfrm>
            <a:off x="451057" y="34290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4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프롬트 이름 변경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412FA1-C05A-735E-32C4-99FD501E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2" y="1503173"/>
            <a:ext cx="5413684" cy="579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13678-157E-CDEB-0838-3A63393AA66D}"/>
              </a:ext>
            </a:extLst>
          </p:cNvPr>
          <p:cNvSpPr txBox="1"/>
          <p:nvPr/>
        </p:nvSpPr>
        <p:spPr>
          <a:xfrm>
            <a:off x="6480704" y="1503173"/>
            <a:ext cx="418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export </a:t>
            </a:r>
            <a:r>
              <a:rPr lang="ko-KR" altLang="en-US"/>
              <a:t>명령어로 프롬트의 이름을 변경</a:t>
            </a:r>
          </a:p>
        </p:txBody>
      </p:sp>
    </p:spTree>
    <p:extLst>
      <p:ext uri="{BB962C8B-B14F-4D97-AF65-F5344CB8AC3E}">
        <p14:creationId xmlns:p14="http://schemas.microsoft.com/office/powerpoint/2010/main" val="334000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36025" y="172575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hello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 컴파일 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47C10-CF4B-4C30-A989-27ADC648523E}"/>
              </a:ext>
            </a:extLst>
          </p:cNvPr>
          <p:cNvCxnSpPr>
            <a:cxnSpLocks/>
          </p:cNvCxnSpPr>
          <p:nvPr/>
        </p:nvCxnSpPr>
        <p:spPr>
          <a:xfrm>
            <a:off x="2367989" y="172575"/>
            <a:ext cx="0" cy="42463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365C58E-AB43-0C9C-C287-C4BD4A7A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99" y="2006626"/>
            <a:ext cx="6354062" cy="1648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BAF910-F611-1107-EC84-BDD63772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99" y="1131769"/>
            <a:ext cx="2143424" cy="48584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37F03A-2E07-B4C4-CB75-6D07AF08849F}"/>
              </a:ext>
            </a:extLst>
          </p:cNvPr>
          <p:cNvGrpSpPr/>
          <p:nvPr/>
        </p:nvGrpSpPr>
        <p:grpSpPr>
          <a:xfrm>
            <a:off x="791399" y="3962679"/>
            <a:ext cx="2905530" cy="1276528"/>
            <a:chOff x="910798" y="4680496"/>
            <a:chExt cx="2905530" cy="127652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FD0405B-D286-6657-BB44-7320C8A18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798" y="4680496"/>
              <a:ext cx="2905530" cy="127652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59C387-EB7B-71EA-9861-B64C1D7F4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577" t="58647"/>
            <a:stretch/>
          </p:blipFill>
          <p:spPr>
            <a:xfrm>
              <a:off x="2454745" y="5100538"/>
              <a:ext cx="1174498" cy="21822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4A9B390-7CF1-13E9-D76D-300C3D06AF75}"/>
              </a:ext>
            </a:extLst>
          </p:cNvPr>
          <p:cNvSpPr txBox="1"/>
          <p:nvPr/>
        </p:nvSpPr>
        <p:spPr>
          <a:xfrm>
            <a:off x="3166004" y="1131769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nano </a:t>
            </a:r>
            <a:r>
              <a:rPr lang="ko-KR" altLang="en-US"/>
              <a:t>텍스트 편집기로 </a:t>
            </a:r>
            <a:r>
              <a:rPr lang="en-US" altLang="ko-KR"/>
              <a:t>hello.c </a:t>
            </a:r>
            <a:r>
              <a:rPr lang="ko-KR" altLang="en-US"/>
              <a:t>파일을 생성 후 오픈한다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02E09-DE26-479C-AEF5-2FEF3B15D984}"/>
              </a:ext>
            </a:extLst>
          </p:cNvPr>
          <p:cNvSpPr txBox="1"/>
          <p:nvPr/>
        </p:nvSpPr>
        <p:spPr>
          <a:xfrm>
            <a:off x="7250324" y="2178249"/>
            <a:ext cx="481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파일에 </a:t>
            </a:r>
            <a:r>
              <a:rPr lang="en-US" altLang="ko-KR"/>
              <a:t>Hello, World </a:t>
            </a:r>
            <a:r>
              <a:rPr lang="ko-KR" altLang="en-US"/>
              <a:t>를 출력하는 프로그램을</a:t>
            </a:r>
            <a:endParaRPr lang="en-US" altLang="ko-KR"/>
          </a:p>
          <a:p>
            <a:r>
              <a:rPr lang="ko-KR" altLang="en-US"/>
              <a:t>작성한다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ACDF6-4199-FF2A-9770-151D82C0074A}"/>
              </a:ext>
            </a:extLst>
          </p:cNvPr>
          <p:cNvSpPr txBox="1"/>
          <p:nvPr/>
        </p:nvSpPr>
        <p:spPr>
          <a:xfrm>
            <a:off x="3968430" y="3986554"/>
            <a:ext cx="701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gcc </a:t>
            </a:r>
            <a:r>
              <a:rPr lang="ko-KR" altLang="en-US"/>
              <a:t>컴파일러를 실행한다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hello.c </a:t>
            </a:r>
            <a:r>
              <a:rPr lang="ko-KR" altLang="en-US"/>
              <a:t>파일을 컴파일 하여 </a:t>
            </a:r>
            <a:r>
              <a:rPr lang="en-US" altLang="ko-KR"/>
              <a:t>hello </a:t>
            </a:r>
            <a:r>
              <a:rPr lang="ko-KR" altLang="en-US"/>
              <a:t>파일을 만든다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ls</a:t>
            </a:r>
            <a:r>
              <a:rPr lang="ko-KR" altLang="en-US"/>
              <a:t> 명령어를 통해 경로 내 파일을 표시한다</a:t>
            </a:r>
            <a:r>
              <a:rPr lang="en-US" altLang="ko-KR"/>
              <a:t>. hello</a:t>
            </a:r>
            <a:r>
              <a:rPr lang="ko-KR" altLang="en-US"/>
              <a:t> 파일이 있는 것을 확인할 수 있다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./hello </a:t>
            </a:r>
            <a:r>
              <a:rPr lang="ko-KR" altLang="en-US"/>
              <a:t>명령어로 파일을 실행하면 </a:t>
            </a:r>
            <a:r>
              <a:rPr lang="en-US" altLang="ko-KR"/>
              <a:t>Hello, World </a:t>
            </a:r>
            <a:r>
              <a:rPr lang="ko-KR" altLang="en-US"/>
              <a:t>가 출력된다</a:t>
            </a:r>
            <a:endParaRPr lang="en-US" altLang="ko-KR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349276-4181-1C80-6898-6D508B50E09F}"/>
              </a:ext>
            </a:extLst>
          </p:cNvPr>
          <p:cNvCxnSpPr/>
          <p:nvPr/>
        </p:nvCxnSpPr>
        <p:spPr>
          <a:xfrm>
            <a:off x="514031" y="381000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BA660A-CB93-319D-4335-560A996CAF83}"/>
              </a:ext>
            </a:extLst>
          </p:cNvPr>
          <p:cNvCxnSpPr/>
          <p:nvPr/>
        </p:nvCxnSpPr>
        <p:spPr>
          <a:xfrm>
            <a:off x="544511" y="1717040"/>
            <a:ext cx="1093216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7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240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91</cp:revision>
  <dcterms:created xsi:type="dcterms:W3CDTF">2024-03-11T01:31:15Z</dcterms:created>
  <dcterms:modified xsi:type="dcterms:W3CDTF">2024-03-11T08:27:18Z</dcterms:modified>
</cp:coreProperties>
</file>