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1598183" y="3303928"/>
            <a:ext cx="8995634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ko-KR" altLang="en-US" sz="3200"/>
              <a:t>특별 실습 과제 생산자</a:t>
            </a:r>
            <a:r>
              <a:rPr lang="en-US" altLang="ko-KR" sz="3200"/>
              <a:t>/</a:t>
            </a:r>
            <a:r>
              <a:rPr lang="ko-KR" altLang="en-US" sz="3200"/>
              <a:t>소비자 프로그램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텍스트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643A14-8035-0DBC-8CEA-A24A81C9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36" y="1189142"/>
            <a:ext cx="11003543" cy="3014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AB141-1FFB-149E-578D-2C206D645CD2}"/>
              </a:ext>
            </a:extLst>
          </p:cNvPr>
          <p:cNvSpPr txBox="1"/>
          <p:nvPr/>
        </p:nvSpPr>
        <p:spPr>
          <a:xfrm>
            <a:off x="450836" y="4330838"/>
            <a:ext cx="657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파이프</a:t>
            </a:r>
            <a:r>
              <a:rPr lang="ko-KR" altLang="en-US"/>
              <a:t>를 이용한 유한 버퍼의 생산자</a:t>
            </a:r>
            <a:r>
              <a:rPr lang="en-US" altLang="ko-KR"/>
              <a:t>, </a:t>
            </a:r>
            <a:r>
              <a:rPr lang="ko-KR" altLang="en-US"/>
              <a:t>소비자 프로그램을 작성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텍스트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F604A2-96B4-0880-EE3E-2D25941C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523" y="810066"/>
            <a:ext cx="3962953" cy="5620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3A70D9-3461-35D3-5665-662DDF2FAF46}"/>
              </a:ext>
            </a:extLst>
          </p:cNvPr>
          <p:cNvSpPr txBox="1"/>
          <p:nvPr/>
        </p:nvSpPr>
        <p:spPr>
          <a:xfrm>
            <a:off x="609601" y="1092264"/>
            <a:ext cx="5179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파이프를 통해 생산자</a:t>
            </a:r>
            <a:r>
              <a:rPr lang="en-US" altLang="ko-KR"/>
              <a:t> – </a:t>
            </a:r>
            <a:r>
              <a:rPr lang="ko-KR" altLang="en-US"/>
              <a:t>소비자 프로세스간 통신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또한 유한 버퍼를 사용하기 위해 </a:t>
            </a:r>
            <a:r>
              <a:rPr lang="en-US" altLang="ko-KR"/>
              <a:t>buffer[]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생성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fork </a:t>
            </a:r>
            <a:r>
              <a:rPr lang="ko-KR" altLang="en-US"/>
              <a:t>함수로 자식 프로세스를 생성한다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82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텍스트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AA01BA-027A-0A42-C4F2-251BF052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878" y="810066"/>
            <a:ext cx="5229955" cy="5706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CF8AC-C9A0-584E-C9D6-78469375D349}"/>
              </a:ext>
            </a:extLst>
          </p:cNvPr>
          <p:cNvSpPr txBox="1"/>
          <p:nvPr/>
        </p:nvSpPr>
        <p:spPr>
          <a:xfrm>
            <a:off x="1713186" y="919352"/>
            <a:ext cx="45688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부모 프로세스는 생산자가 된다</a:t>
            </a:r>
            <a:endParaRPr lang="en-US" altLang="ko-KR"/>
          </a:p>
          <a:p>
            <a:r>
              <a:rPr lang="ko-KR" altLang="en-US"/>
              <a:t>임의의 숫자를 생성하여 버퍼에 넣고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자식 프로세스가 버퍼에서 숫자를 꺼낸다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85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텍스트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50392A-5B5B-C7B0-8864-5DACAEF5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97" y="1077065"/>
            <a:ext cx="1736940" cy="2102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4FE42-F0BE-E191-902A-9D50584C4231}"/>
              </a:ext>
            </a:extLst>
          </p:cNvPr>
          <p:cNvSpPr txBox="1"/>
          <p:nvPr/>
        </p:nvSpPr>
        <p:spPr>
          <a:xfrm>
            <a:off x="3205655" y="1077065"/>
            <a:ext cx="8008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 결과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생산자가 생성한 숫자들과 소비자가 생성한  숫자가 동일한 것을 볼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32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67069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86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32</cp:revision>
  <dcterms:created xsi:type="dcterms:W3CDTF">2024-03-11T01:31:15Z</dcterms:created>
  <dcterms:modified xsi:type="dcterms:W3CDTF">2024-04-15T14:23:12Z</dcterms:modified>
</cp:coreProperties>
</file>