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과제명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A43BC-CDCE-8BF2-8E9E-87A6DA47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1" y="1003434"/>
            <a:ext cx="8383170" cy="3629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E6C98-DA26-9439-0BD5-86FFD7854CE3}"/>
              </a:ext>
            </a:extLst>
          </p:cNvPr>
          <p:cNvSpPr txBox="1"/>
          <p:nvPr/>
        </p:nvSpPr>
        <p:spPr>
          <a:xfrm>
            <a:off x="441435" y="4448300"/>
            <a:ext cx="715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번</a:t>
            </a:r>
            <a:r>
              <a:rPr lang="en-US" altLang="ko-KR"/>
              <a:t>, 3</a:t>
            </a:r>
            <a:r>
              <a:rPr lang="ko-KR" altLang="en-US"/>
              <a:t>번을 혼용하여 </a:t>
            </a:r>
            <a:r>
              <a:rPr lang="en-US" altLang="ko-KR"/>
              <a:t>Java</a:t>
            </a:r>
            <a:r>
              <a:rPr lang="ko-KR" altLang="en-US"/>
              <a:t>로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만까지 더하는 프로그램 작성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코드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66CE15-8288-B373-83C5-CDD263E1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94" y="971795"/>
            <a:ext cx="3833101" cy="5509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MyThread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Thread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MyThread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start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end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3D430"/>
                </a:solidFill>
                <a:effectLst/>
                <a:latin typeface="+mn-ea"/>
                <a:cs typeface="JetBrains Mono" panose="02000009000000000000" pitchFamily="49" charset="0"/>
              </a:rPr>
              <a:t>@Override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3D430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3D430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run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getResult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0A099-EBBC-2769-263D-EA8FF2DAB328}"/>
              </a:ext>
            </a:extLst>
          </p:cNvPr>
          <p:cNvSpPr txBox="1"/>
          <p:nvPr/>
        </p:nvSpPr>
        <p:spPr>
          <a:xfrm>
            <a:off x="4594824" y="976973"/>
            <a:ext cx="7088672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MyThread </a:t>
            </a:r>
            <a:r>
              <a:rPr lang="ko-KR" altLang="en-US"/>
              <a:t>클래스 작성</a:t>
            </a:r>
            <a:r>
              <a:rPr lang="en-US" altLang="ko-KR"/>
              <a:t>. </a:t>
            </a:r>
            <a:r>
              <a:rPr lang="ko-KR" altLang="en-US"/>
              <a:t>이 클래스는 </a:t>
            </a:r>
            <a:r>
              <a:rPr lang="en-US" altLang="ko-KR"/>
              <a:t>Thread </a:t>
            </a:r>
            <a:r>
              <a:rPr lang="ko-KR" altLang="en-US"/>
              <a:t>클래스를 상속 받는다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Thread </a:t>
            </a:r>
            <a:r>
              <a:rPr lang="ko-KR" altLang="en-US"/>
              <a:t>클래스의 </a:t>
            </a:r>
            <a:r>
              <a:rPr lang="en-US" altLang="ko-KR"/>
              <a:t>run </a:t>
            </a:r>
            <a:r>
              <a:rPr lang="ko-KR" altLang="en-US"/>
              <a:t>메서드를 </a:t>
            </a:r>
            <a:r>
              <a:rPr lang="en-US" altLang="ko-KR"/>
              <a:t>Override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객체를 생성할 때 들어온</a:t>
            </a:r>
            <a:r>
              <a:rPr lang="en-US" altLang="ko-KR"/>
              <a:t> start </a:t>
            </a:r>
            <a:r>
              <a:rPr lang="ko-KR" altLang="en-US"/>
              <a:t>부터 </a:t>
            </a:r>
            <a:r>
              <a:rPr lang="en-US" altLang="ko-KR"/>
              <a:t>end </a:t>
            </a:r>
            <a:r>
              <a:rPr lang="ko-KR" altLang="en-US"/>
              <a:t>까지 더한다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더한 값을 </a:t>
            </a:r>
            <a:r>
              <a:rPr lang="en-US" altLang="ko-KR"/>
              <a:t>result</a:t>
            </a:r>
            <a:r>
              <a:rPr lang="ko-KR" altLang="en-US"/>
              <a:t>에 저장하고 이를 접근하는 </a:t>
            </a:r>
            <a:r>
              <a:rPr lang="en-US" altLang="ko-KR"/>
              <a:t>getResult </a:t>
            </a:r>
            <a:r>
              <a:rPr lang="ko-KR" altLang="en-US"/>
              <a:t>메서드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836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코드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D10558-3979-E106-F3A2-F68A85B4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669" y="180203"/>
            <a:ext cx="5620385" cy="649408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ThreadExample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static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main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String[]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args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</a:t>
            </a:r>
            <a:b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InterruptedException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MyThread[]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threads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MyThread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start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* 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100000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end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* 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100000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threads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MyThread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end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threads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threads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join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threads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getResult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"sum: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5D27E-DECC-39ED-7842-542D0EF07992}"/>
              </a:ext>
            </a:extLst>
          </p:cNvPr>
          <p:cNvSpPr txBox="1"/>
          <p:nvPr/>
        </p:nvSpPr>
        <p:spPr>
          <a:xfrm>
            <a:off x="244549" y="1227229"/>
            <a:ext cx="5901039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앞에서 작성한 </a:t>
            </a:r>
            <a:r>
              <a:rPr lang="en-US" altLang="ko-KR"/>
              <a:t>MyThread </a:t>
            </a:r>
            <a:r>
              <a:rPr lang="ko-KR" altLang="en-US"/>
              <a:t>배열을 </a:t>
            </a:r>
            <a:r>
              <a:rPr lang="en-US" altLang="ko-KR"/>
              <a:t>10</a:t>
            </a:r>
            <a:r>
              <a:rPr lang="ko-KR" altLang="en-US"/>
              <a:t>개 생성한다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반복문을 </a:t>
            </a:r>
            <a:r>
              <a:rPr lang="en-US" altLang="ko-KR"/>
              <a:t>10</a:t>
            </a:r>
            <a:r>
              <a:rPr lang="ko-KR" altLang="en-US"/>
              <a:t>번 돌아 시작점과 끝점을 계산한다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MyThread </a:t>
            </a:r>
            <a:r>
              <a:rPr lang="ko-KR" altLang="en-US"/>
              <a:t>객체를 생성하여 시작점과 끝점을 넣어준다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 후 </a:t>
            </a:r>
            <a:r>
              <a:rPr lang="en-US" altLang="ko-KR"/>
              <a:t>start </a:t>
            </a:r>
            <a:r>
              <a:rPr lang="ko-KR" altLang="en-US"/>
              <a:t>메서드를 호출한다</a:t>
            </a:r>
            <a:r>
              <a:rPr lang="en-US" altLang="ko-KR"/>
              <a:t>. start</a:t>
            </a:r>
            <a:r>
              <a:rPr lang="ko-KR" altLang="en-US"/>
              <a:t> 메서드를 호출하면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오버라이딩한 </a:t>
            </a:r>
            <a:r>
              <a:rPr lang="en-US" altLang="ko-KR"/>
              <a:t>run </a:t>
            </a:r>
            <a:r>
              <a:rPr lang="ko-KR" altLang="en-US"/>
              <a:t>메서드를 호출한다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생성한 모든 </a:t>
            </a:r>
            <a:r>
              <a:rPr lang="en-US" altLang="ko-KR"/>
              <a:t>MyThread</a:t>
            </a:r>
            <a:r>
              <a:rPr lang="ko-KR" altLang="en-US"/>
              <a:t>를 </a:t>
            </a:r>
            <a:r>
              <a:rPr lang="en-US" altLang="ko-KR"/>
              <a:t>join </a:t>
            </a:r>
            <a:r>
              <a:rPr lang="ko-KR" altLang="en-US"/>
              <a:t>메서드로 종료까지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기다린다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합산하여 출력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88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2BA59-8A3B-478C-538F-31340326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3" y="1345983"/>
            <a:ext cx="3477110" cy="943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3D2D1-09CA-2DC9-38BF-D25DCFACCF1E}"/>
              </a:ext>
            </a:extLst>
          </p:cNvPr>
          <p:cNvSpPr txBox="1"/>
          <p:nvPr/>
        </p:nvSpPr>
        <p:spPr>
          <a:xfrm>
            <a:off x="360163" y="2455675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결과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정상적으로 잘 계산이 된 것을 볼 수 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78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445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67</cp:revision>
  <dcterms:created xsi:type="dcterms:W3CDTF">2024-03-11T01:31:15Z</dcterms:created>
  <dcterms:modified xsi:type="dcterms:W3CDTF">2024-04-15T11:04:58Z</dcterms:modified>
</cp:coreProperties>
</file>