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6" r:id="rId2"/>
    <p:sldId id="28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4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24" y="7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C4D38-61B9-44FD-9A77-8D7FF0483440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2D24D-E786-47B6-B854-07827FB55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09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D24D-E786-47B6-B854-07827FB55B3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774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77919" y="5838040"/>
            <a:ext cx="1713137" cy="938315"/>
          </a:xfrm>
          <a:prstGeom prst="rect">
            <a:avLst/>
          </a:prstGeom>
        </p:spPr>
      </p:pic>
      <p:pic>
        <p:nvPicPr>
          <p:cNvPr id="8" name="Picture 14" descr="I:\electronics_computer_science_black_logo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267952" y="5997575"/>
            <a:ext cx="180975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546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22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83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36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26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79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64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86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85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38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49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316A3-9A52-4073-88E9-1F0525049C7A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5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anish_circle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1290" y="0"/>
            <a:ext cx="6643710" cy="6643710"/>
          </a:xfrm>
        </p:spPr>
      </p:pic>
    </p:spTree>
    <p:extLst>
      <p:ext uri="{BB962C8B-B14F-4D97-AF65-F5344CB8AC3E}">
        <p14:creationId xmlns:p14="http://schemas.microsoft.com/office/powerpoint/2010/main" val="206309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Picture 282">
            <a:extLst>
              <a:ext uri="{FF2B5EF4-FFF2-40B4-BE49-F238E27FC236}">
                <a16:creationId xmlns:a16="http://schemas.microsoft.com/office/drawing/2014/main" id="{3AEA5625-7EAB-4017-80E0-04A5B4929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82" name="Picture 281">
            <a:extLst>
              <a:ext uri="{FF2B5EF4-FFF2-40B4-BE49-F238E27FC236}">
                <a16:creationId xmlns:a16="http://schemas.microsoft.com/office/drawing/2014/main" id="{F023F35C-024F-4427-9BF9-734E2E12B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81" name="Picture 280">
            <a:extLst>
              <a:ext uri="{FF2B5EF4-FFF2-40B4-BE49-F238E27FC236}">
                <a16:creationId xmlns:a16="http://schemas.microsoft.com/office/drawing/2014/main" id="{25EFBABA-8858-46BB-AEEE-75455BA4F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80" name="Picture 279">
            <a:extLst>
              <a:ext uri="{FF2B5EF4-FFF2-40B4-BE49-F238E27FC236}">
                <a16:creationId xmlns:a16="http://schemas.microsoft.com/office/drawing/2014/main" id="{C2675DA8-C716-4F7A-BB00-85C7A763B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79" name="Picture 278">
            <a:extLst>
              <a:ext uri="{FF2B5EF4-FFF2-40B4-BE49-F238E27FC236}">
                <a16:creationId xmlns:a16="http://schemas.microsoft.com/office/drawing/2014/main" id="{A808DFE0-E8EE-417B-8600-12C963C78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78" name="Picture 277">
            <a:extLst>
              <a:ext uri="{FF2B5EF4-FFF2-40B4-BE49-F238E27FC236}">
                <a16:creationId xmlns:a16="http://schemas.microsoft.com/office/drawing/2014/main" id="{2811C110-6DE0-439A-8BCE-7B19992AD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77" name="Picture 276">
            <a:extLst>
              <a:ext uri="{FF2B5EF4-FFF2-40B4-BE49-F238E27FC236}">
                <a16:creationId xmlns:a16="http://schemas.microsoft.com/office/drawing/2014/main" id="{3D29F9A4-85BD-4A92-9EF8-F676A8ED6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76" name="Picture 275">
            <a:extLst>
              <a:ext uri="{FF2B5EF4-FFF2-40B4-BE49-F238E27FC236}">
                <a16:creationId xmlns:a16="http://schemas.microsoft.com/office/drawing/2014/main" id="{3C738638-8BA0-4949-AF5F-E7E79D86B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75" name="Picture 274">
            <a:extLst>
              <a:ext uri="{FF2B5EF4-FFF2-40B4-BE49-F238E27FC236}">
                <a16:creationId xmlns:a16="http://schemas.microsoft.com/office/drawing/2014/main" id="{4D61B2D7-3F2C-4C0A-BC7F-3231072FA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74" name="Picture 273">
            <a:extLst>
              <a:ext uri="{FF2B5EF4-FFF2-40B4-BE49-F238E27FC236}">
                <a16:creationId xmlns:a16="http://schemas.microsoft.com/office/drawing/2014/main" id="{1E482E38-8CBA-43DD-B992-FD61A7C30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73" name="Picture 272">
            <a:extLst>
              <a:ext uri="{FF2B5EF4-FFF2-40B4-BE49-F238E27FC236}">
                <a16:creationId xmlns:a16="http://schemas.microsoft.com/office/drawing/2014/main" id="{8CA2CCCA-7C97-4673-9A8F-3BADABDAE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72" name="Picture 271">
            <a:extLst>
              <a:ext uri="{FF2B5EF4-FFF2-40B4-BE49-F238E27FC236}">
                <a16:creationId xmlns:a16="http://schemas.microsoft.com/office/drawing/2014/main" id="{1A8E6CEB-9814-40EE-A421-1D9302D51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71" name="Picture 270">
            <a:extLst>
              <a:ext uri="{FF2B5EF4-FFF2-40B4-BE49-F238E27FC236}">
                <a16:creationId xmlns:a16="http://schemas.microsoft.com/office/drawing/2014/main" id="{9C3F8F0F-50F2-4769-9ECC-4C0B1132B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70" name="Picture 269">
            <a:extLst>
              <a:ext uri="{FF2B5EF4-FFF2-40B4-BE49-F238E27FC236}">
                <a16:creationId xmlns:a16="http://schemas.microsoft.com/office/drawing/2014/main" id="{5C559E76-7001-4DFE-815A-FCC5C6A38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69" name="Picture 268">
            <a:extLst>
              <a:ext uri="{FF2B5EF4-FFF2-40B4-BE49-F238E27FC236}">
                <a16:creationId xmlns:a16="http://schemas.microsoft.com/office/drawing/2014/main" id="{51BB912E-71B8-4D3B-9A54-E253AF1C0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66" name="Picture 265">
            <a:extLst>
              <a:ext uri="{FF2B5EF4-FFF2-40B4-BE49-F238E27FC236}">
                <a16:creationId xmlns:a16="http://schemas.microsoft.com/office/drawing/2014/main" id="{B8241F5D-2B3C-47C6-9908-60F00F558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65" name="Picture 264">
            <a:extLst>
              <a:ext uri="{FF2B5EF4-FFF2-40B4-BE49-F238E27FC236}">
                <a16:creationId xmlns:a16="http://schemas.microsoft.com/office/drawing/2014/main" id="{72EE2318-D982-4B83-9115-B900F9D8E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64" name="Picture 263">
            <a:extLst>
              <a:ext uri="{FF2B5EF4-FFF2-40B4-BE49-F238E27FC236}">
                <a16:creationId xmlns:a16="http://schemas.microsoft.com/office/drawing/2014/main" id="{C487E69D-580F-477E-BC84-CE6F54108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63" name="Picture 262">
            <a:extLst>
              <a:ext uri="{FF2B5EF4-FFF2-40B4-BE49-F238E27FC236}">
                <a16:creationId xmlns:a16="http://schemas.microsoft.com/office/drawing/2014/main" id="{19C3E544-6D21-4E28-B2A4-B31D99796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62" name="Picture 261">
            <a:extLst>
              <a:ext uri="{FF2B5EF4-FFF2-40B4-BE49-F238E27FC236}">
                <a16:creationId xmlns:a16="http://schemas.microsoft.com/office/drawing/2014/main" id="{DCF3A8D3-7187-45B3-A70A-A52B3FCDB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61" name="Picture 260">
            <a:extLst>
              <a:ext uri="{FF2B5EF4-FFF2-40B4-BE49-F238E27FC236}">
                <a16:creationId xmlns:a16="http://schemas.microsoft.com/office/drawing/2014/main" id="{0E7DBFEA-7EFA-4310-A035-DA489AB7E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60" name="Picture 259">
            <a:extLst>
              <a:ext uri="{FF2B5EF4-FFF2-40B4-BE49-F238E27FC236}">
                <a16:creationId xmlns:a16="http://schemas.microsoft.com/office/drawing/2014/main" id="{0906474E-D598-48D2-8B22-3DB2859CF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5BE039BD-1E7D-42CC-9ACC-A166F586D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58" name="Picture 257">
            <a:extLst>
              <a:ext uri="{FF2B5EF4-FFF2-40B4-BE49-F238E27FC236}">
                <a16:creationId xmlns:a16="http://schemas.microsoft.com/office/drawing/2014/main" id="{59842622-B656-4386-B4B9-A037FB813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57" name="Picture 256">
            <a:extLst>
              <a:ext uri="{FF2B5EF4-FFF2-40B4-BE49-F238E27FC236}">
                <a16:creationId xmlns:a16="http://schemas.microsoft.com/office/drawing/2014/main" id="{8EDA1E2B-2418-47E6-8184-222A17E5E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56" name="Picture 255">
            <a:extLst>
              <a:ext uri="{FF2B5EF4-FFF2-40B4-BE49-F238E27FC236}">
                <a16:creationId xmlns:a16="http://schemas.microsoft.com/office/drawing/2014/main" id="{14DD275C-2B3A-481E-9313-05F45CEC5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55" name="Picture 254">
            <a:extLst>
              <a:ext uri="{FF2B5EF4-FFF2-40B4-BE49-F238E27FC236}">
                <a16:creationId xmlns:a16="http://schemas.microsoft.com/office/drawing/2014/main" id="{0FBE91A7-9E8D-4BDA-AB86-70F77863E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54" name="Picture 253">
            <a:extLst>
              <a:ext uri="{FF2B5EF4-FFF2-40B4-BE49-F238E27FC236}">
                <a16:creationId xmlns:a16="http://schemas.microsoft.com/office/drawing/2014/main" id="{B38D30FD-E783-4480-A667-C315E09B9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53" name="Picture 252">
            <a:extLst>
              <a:ext uri="{FF2B5EF4-FFF2-40B4-BE49-F238E27FC236}">
                <a16:creationId xmlns:a16="http://schemas.microsoft.com/office/drawing/2014/main" id="{7E213AF0-B158-4E48-909D-5D2B85A45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52" name="Picture 251">
            <a:extLst>
              <a:ext uri="{FF2B5EF4-FFF2-40B4-BE49-F238E27FC236}">
                <a16:creationId xmlns:a16="http://schemas.microsoft.com/office/drawing/2014/main" id="{FDB5155A-4137-4F18-87B6-AA590289C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51" name="Picture 250">
            <a:extLst>
              <a:ext uri="{FF2B5EF4-FFF2-40B4-BE49-F238E27FC236}">
                <a16:creationId xmlns:a16="http://schemas.microsoft.com/office/drawing/2014/main" id="{59DEA917-D346-4FF4-B059-BFDEB5CB1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50" name="Picture 249">
            <a:extLst>
              <a:ext uri="{FF2B5EF4-FFF2-40B4-BE49-F238E27FC236}">
                <a16:creationId xmlns:a16="http://schemas.microsoft.com/office/drawing/2014/main" id="{F1A41705-0ACD-454A-86AF-49599BBF7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49" name="Picture 248">
            <a:extLst>
              <a:ext uri="{FF2B5EF4-FFF2-40B4-BE49-F238E27FC236}">
                <a16:creationId xmlns:a16="http://schemas.microsoft.com/office/drawing/2014/main" id="{ECC64B51-C38F-49F8-9BAD-281187F38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48" name="Picture 247">
            <a:extLst>
              <a:ext uri="{FF2B5EF4-FFF2-40B4-BE49-F238E27FC236}">
                <a16:creationId xmlns:a16="http://schemas.microsoft.com/office/drawing/2014/main" id="{63DD1752-368C-4263-AF4A-290DEBB00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47" name="Picture 246">
            <a:extLst>
              <a:ext uri="{FF2B5EF4-FFF2-40B4-BE49-F238E27FC236}">
                <a16:creationId xmlns:a16="http://schemas.microsoft.com/office/drawing/2014/main" id="{50FD1360-CB75-4DF3-99DF-7476832C3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46" name="Picture 245">
            <a:extLst>
              <a:ext uri="{FF2B5EF4-FFF2-40B4-BE49-F238E27FC236}">
                <a16:creationId xmlns:a16="http://schemas.microsoft.com/office/drawing/2014/main" id="{EFB32061-569A-4598-9004-0FBB6C2CD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42" name="Picture 241">
            <a:extLst>
              <a:ext uri="{FF2B5EF4-FFF2-40B4-BE49-F238E27FC236}">
                <a16:creationId xmlns:a16="http://schemas.microsoft.com/office/drawing/2014/main" id="{66F20B47-C9FB-4ED5-A1FA-C2ABBE00A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41" name="Picture 240">
            <a:extLst>
              <a:ext uri="{FF2B5EF4-FFF2-40B4-BE49-F238E27FC236}">
                <a16:creationId xmlns:a16="http://schemas.microsoft.com/office/drawing/2014/main" id="{3EE4C287-C42E-495B-8190-8B72C2714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24B417C1-78FA-4093-AF1D-8C52CC96A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39" name="Picture 238">
            <a:extLst>
              <a:ext uri="{FF2B5EF4-FFF2-40B4-BE49-F238E27FC236}">
                <a16:creationId xmlns:a16="http://schemas.microsoft.com/office/drawing/2014/main" id="{02C34295-6E64-4919-BB49-4CA43E163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38" name="Picture 237">
            <a:extLst>
              <a:ext uri="{FF2B5EF4-FFF2-40B4-BE49-F238E27FC236}">
                <a16:creationId xmlns:a16="http://schemas.microsoft.com/office/drawing/2014/main" id="{AAE2864A-FAFC-48AB-AF22-2B08FAC21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37" name="Picture 236">
            <a:extLst>
              <a:ext uri="{FF2B5EF4-FFF2-40B4-BE49-F238E27FC236}">
                <a16:creationId xmlns:a16="http://schemas.microsoft.com/office/drawing/2014/main" id="{758225A8-A17C-42E2-AF03-9356312BB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36" name="Picture 235">
            <a:extLst>
              <a:ext uri="{FF2B5EF4-FFF2-40B4-BE49-F238E27FC236}">
                <a16:creationId xmlns:a16="http://schemas.microsoft.com/office/drawing/2014/main" id="{8B250627-D560-4571-9FA4-26083A080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35" name="Picture 234">
            <a:extLst>
              <a:ext uri="{FF2B5EF4-FFF2-40B4-BE49-F238E27FC236}">
                <a16:creationId xmlns:a16="http://schemas.microsoft.com/office/drawing/2014/main" id="{B2C2172A-EBD7-4160-BEBE-8F37A90AA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34" name="Picture 233">
            <a:extLst>
              <a:ext uri="{FF2B5EF4-FFF2-40B4-BE49-F238E27FC236}">
                <a16:creationId xmlns:a16="http://schemas.microsoft.com/office/drawing/2014/main" id="{3DA13C6F-232E-48EA-94D9-505209755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D4D1AD7A-B4B0-4A15-ABA1-0FCBFD1C3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17571" cy="1325563"/>
          </a:xfrm>
        </p:spPr>
        <p:txBody>
          <a:bodyPr>
            <a:normAutofit/>
          </a:bodyPr>
          <a:lstStyle/>
          <a:p>
            <a:r>
              <a:rPr lang="en-GB" sz="3600" dirty="0" err="1"/>
              <a:t>Benham’s</a:t>
            </a:r>
            <a:r>
              <a:rPr lang="en-GB" sz="3600" dirty="0"/>
              <a:t> disk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2ED051C-EB7A-4D2F-8FC6-0CEF05F89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84" name="Picture 283">
            <a:extLst>
              <a:ext uri="{FF2B5EF4-FFF2-40B4-BE49-F238E27FC236}">
                <a16:creationId xmlns:a16="http://schemas.microsoft.com/office/drawing/2014/main" id="{74235570-D646-44CE-8B5C-4A2132568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85" name="Picture 284">
            <a:extLst>
              <a:ext uri="{FF2B5EF4-FFF2-40B4-BE49-F238E27FC236}">
                <a16:creationId xmlns:a16="http://schemas.microsoft.com/office/drawing/2014/main" id="{C7DA5435-4CC0-4572-8D75-EF22C702A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86" name="Picture 285">
            <a:extLst>
              <a:ext uri="{FF2B5EF4-FFF2-40B4-BE49-F238E27FC236}">
                <a16:creationId xmlns:a16="http://schemas.microsoft.com/office/drawing/2014/main" id="{1B6AEC42-798C-48E6-83AB-F51324421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87" name="Picture 286">
            <a:extLst>
              <a:ext uri="{FF2B5EF4-FFF2-40B4-BE49-F238E27FC236}">
                <a16:creationId xmlns:a16="http://schemas.microsoft.com/office/drawing/2014/main" id="{39CE5EAA-8043-49F3-9BCF-F2ADDCEE9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88" name="Picture 287">
            <a:extLst>
              <a:ext uri="{FF2B5EF4-FFF2-40B4-BE49-F238E27FC236}">
                <a16:creationId xmlns:a16="http://schemas.microsoft.com/office/drawing/2014/main" id="{44352398-64A1-4AF4-BDF1-D8C6380E9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89" name="Picture 288">
            <a:extLst>
              <a:ext uri="{FF2B5EF4-FFF2-40B4-BE49-F238E27FC236}">
                <a16:creationId xmlns:a16="http://schemas.microsoft.com/office/drawing/2014/main" id="{6ACF4ACD-5D0C-4AE0-BB97-8FEDB4F96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90" name="Picture 289">
            <a:extLst>
              <a:ext uri="{FF2B5EF4-FFF2-40B4-BE49-F238E27FC236}">
                <a16:creationId xmlns:a16="http://schemas.microsoft.com/office/drawing/2014/main" id="{26EE0FE3-C148-4ACC-9069-8AEBB5A0A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91" name="Picture 290">
            <a:extLst>
              <a:ext uri="{FF2B5EF4-FFF2-40B4-BE49-F238E27FC236}">
                <a16:creationId xmlns:a16="http://schemas.microsoft.com/office/drawing/2014/main" id="{33401E3C-3CFD-4684-ACF9-B4810D1C7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92" name="Picture 291">
            <a:extLst>
              <a:ext uri="{FF2B5EF4-FFF2-40B4-BE49-F238E27FC236}">
                <a16:creationId xmlns:a16="http://schemas.microsoft.com/office/drawing/2014/main" id="{93443D09-F48A-47CC-8006-7593D9706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93" name="Picture 292">
            <a:extLst>
              <a:ext uri="{FF2B5EF4-FFF2-40B4-BE49-F238E27FC236}">
                <a16:creationId xmlns:a16="http://schemas.microsoft.com/office/drawing/2014/main" id="{CCFFEB58-838B-4CA6-8B27-1CE7C4F99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94" name="Picture 293">
            <a:extLst>
              <a:ext uri="{FF2B5EF4-FFF2-40B4-BE49-F238E27FC236}">
                <a16:creationId xmlns:a16="http://schemas.microsoft.com/office/drawing/2014/main" id="{5085320C-CCE3-4DD2-BF47-DE83F58EE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95" name="Picture 294">
            <a:extLst>
              <a:ext uri="{FF2B5EF4-FFF2-40B4-BE49-F238E27FC236}">
                <a16:creationId xmlns:a16="http://schemas.microsoft.com/office/drawing/2014/main" id="{3ABEEBD2-48B0-4B83-BAD2-F9680A6F0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96" name="Picture 295">
            <a:extLst>
              <a:ext uri="{FF2B5EF4-FFF2-40B4-BE49-F238E27FC236}">
                <a16:creationId xmlns:a16="http://schemas.microsoft.com/office/drawing/2014/main" id="{D90DA71C-B8AA-4E94-9CC3-DF5B67F3F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97" name="Picture 296">
            <a:extLst>
              <a:ext uri="{FF2B5EF4-FFF2-40B4-BE49-F238E27FC236}">
                <a16:creationId xmlns:a16="http://schemas.microsoft.com/office/drawing/2014/main" id="{4D49C02A-6374-4BE0-B9AD-26413BB98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98" name="Picture 297">
            <a:extLst>
              <a:ext uri="{FF2B5EF4-FFF2-40B4-BE49-F238E27FC236}">
                <a16:creationId xmlns:a16="http://schemas.microsoft.com/office/drawing/2014/main" id="{13D92043-6202-40E1-BE11-7ED6C2C38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99" name="Picture 298">
            <a:extLst>
              <a:ext uri="{FF2B5EF4-FFF2-40B4-BE49-F238E27FC236}">
                <a16:creationId xmlns:a16="http://schemas.microsoft.com/office/drawing/2014/main" id="{18F95533-CE3F-418C-BE6A-01CCEA006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00" name="Picture 299">
            <a:extLst>
              <a:ext uri="{FF2B5EF4-FFF2-40B4-BE49-F238E27FC236}">
                <a16:creationId xmlns:a16="http://schemas.microsoft.com/office/drawing/2014/main" id="{F148FF13-65AE-43E9-9FAE-C4BA83213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01" name="Picture 300">
            <a:extLst>
              <a:ext uri="{FF2B5EF4-FFF2-40B4-BE49-F238E27FC236}">
                <a16:creationId xmlns:a16="http://schemas.microsoft.com/office/drawing/2014/main" id="{1241DF9E-9C2D-41CE-ACFD-2A2B1C03E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02" name="Picture 301">
            <a:extLst>
              <a:ext uri="{FF2B5EF4-FFF2-40B4-BE49-F238E27FC236}">
                <a16:creationId xmlns:a16="http://schemas.microsoft.com/office/drawing/2014/main" id="{E56819B4-C1FE-44D7-AE15-618D2497F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03" name="Picture 302">
            <a:extLst>
              <a:ext uri="{FF2B5EF4-FFF2-40B4-BE49-F238E27FC236}">
                <a16:creationId xmlns:a16="http://schemas.microsoft.com/office/drawing/2014/main" id="{7CAD8CBF-DB22-4FA5-99AA-27BB3E682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04" name="Picture 303">
            <a:extLst>
              <a:ext uri="{FF2B5EF4-FFF2-40B4-BE49-F238E27FC236}">
                <a16:creationId xmlns:a16="http://schemas.microsoft.com/office/drawing/2014/main" id="{A3BE0FFB-8762-499B-A63E-E52F54AC4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05" name="Picture 304">
            <a:extLst>
              <a:ext uri="{FF2B5EF4-FFF2-40B4-BE49-F238E27FC236}">
                <a16:creationId xmlns:a16="http://schemas.microsoft.com/office/drawing/2014/main" id="{44A9E824-A9EB-4614-A1B2-115AAA53F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06" name="Picture 305">
            <a:extLst>
              <a:ext uri="{FF2B5EF4-FFF2-40B4-BE49-F238E27FC236}">
                <a16:creationId xmlns:a16="http://schemas.microsoft.com/office/drawing/2014/main" id="{1F117A8A-4701-4B68-AE47-CAF56FB3F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07" name="Picture 306">
            <a:extLst>
              <a:ext uri="{FF2B5EF4-FFF2-40B4-BE49-F238E27FC236}">
                <a16:creationId xmlns:a16="http://schemas.microsoft.com/office/drawing/2014/main" id="{BC4C0B38-DB8E-4684-BCA2-E02E35340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08" name="Picture 307">
            <a:extLst>
              <a:ext uri="{FF2B5EF4-FFF2-40B4-BE49-F238E27FC236}">
                <a16:creationId xmlns:a16="http://schemas.microsoft.com/office/drawing/2014/main" id="{99D0BDF9-73AA-43A4-A999-DDE0B0ED4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09" name="Picture 308">
            <a:extLst>
              <a:ext uri="{FF2B5EF4-FFF2-40B4-BE49-F238E27FC236}">
                <a16:creationId xmlns:a16="http://schemas.microsoft.com/office/drawing/2014/main" id="{9F567DD1-6A31-42BF-8E86-60F94DCBA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10" name="Picture 309">
            <a:extLst>
              <a:ext uri="{FF2B5EF4-FFF2-40B4-BE49-F238E27FC236}">
                <a16:creationId xmlns:a16="http://schemas.microsoft.com/office/drawing/2014/main" id="{1ED8FC72-14B1-4134-905D-6CDB55CBA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11" name="Picture 310">
            <a:extLst>
              <a:ext uri="{FF2B5EF4-FFF2-40B4-BE49-F238E27FC236}">
                <a16:creationId xmlns:a16="http://schemas.microsoft.com/office/drawing/2014/main" id="{2066CCA5-B880-484E-8C96-BB79E9944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12" name="Picture 311">
            <a:extLst>
              <a:ext uri="{FF2B5EF4-FFF2-40B4-BE49-F238E27FC236}">
                <a16:creationId xmlns:a16="http://schemas.microsoft.com/office/drawing/2014/main" id="{C698C59B-6F03-44A4-AC42-7541FA801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13" name="Picture 312">
            <a:extLst>
              <a:ext uri="{FF2B5EF4-FFF2-40B4-BE49-F238E27FC236}">
                <a16:creationId xmlns:a16="http://schemas.microsoft.com/office/drawing/2014/main" id="{C35E5C37-5D70-4AF4-8037-9FC0151B5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14" name="Picture 313">
            <a:extLst>
              <a:ext uri="{FF2B5EF4-FFF2-40B4-BE49-F238E27FC236}">
                <a16:creationId xmlns:a16="http://schemas.microsoft.com/office/drawing/2014/main" id="{C8DEFDC6-CEFD-459F-B7BA-04A3E11E4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15" name="Picture 314">
            <a:extLst>
              <a:ext uri="{FF2B5EF4-FFF2-40B4-BE49-F238E27FC236}">
                <a16:creationId xmlns:a16="http://schemas.microsoft.com/office/drawing/2014/main" id="{397ACB8B-B6D5-48A8-80E1-8BE4A1C68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16" name="Picture 315">
            <a:extLst>
              <a:ext uri="{FF2B5EF4-FFF2-40B4-BE49-F238E27FC236}">
                <a16:creationId xmlns:a16="http://schemas.microsoft.com/office/drawing/2014/main" id="{BCC3AF0F-755E-4255-80A8-9F48E22D7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17" name="Picture 316">
            <a:extLst>
              <a:ext uri="{FF2B5EF4-FFF2-40B4-BE49-F238E27FC236}">
                <a16:creationId xmlns:a16="http://schemas.microsoft.com/office/drawing/2014/main" id="{6BCBF9CF-3D65-4509-8057-645CE0B49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18" name="Picture 317">
            <a:extLst>
              <a:ext uri="{FF2B5EF4-FFF2-40B4-BE49-F238E27FC236}">
                <a16:creationId xmlns:a16="http://schemas.microsoft.com/office/drawing/2014/main" id="{B55D2BA1-5D9B-4DF9-957F-842EE3FE6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19" name="Picture 318">
            <a:extLst>
              <a:ext uri="{FF2B5EF4-FFF2-40B4-BE49-F238E27FC236}">
                <a16:creationId xmlns:a16="http://schemas.microsoft.com/office/drawing/2014/main" id="{FF0C7E88-2DF3-494B-96A2-DFC864C0A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20" name="Picture 319">
            <a:extLst>
              <a:ext uri="{FF2B5EF4-FFF2-40B4-BE49-F238E27FC236}">
                <a16:creationId xmlns:a16="http://schemas.microsoft.com/office/drawing/2014/main" id="{C7458589-7DFB-414B-8042-F02267EC4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21" name="Picture 320">
            <a:extLst>
              <a:ext uri="{FF2B5EF4-FFF2-40B4-BE49-F238E27FC236}">
                <a16:creationId xmlns:a16="http://schemas.microsoft.com/office/drawing/2014/main" id="{AE7813F4-B6E2-411B-90F7-8A048E62E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22" name="Picture 321">
            <a:extLst>
              <a:ext uri="{FF2B5EF4-FFF2-40B4-BE49-F238E27FC236}">
                <a16:creationId xmlns:a16="http://schemas.microsoft.com/office/drawing/2014/main" id="{47AC2972-535F-4A62-B5A1-8AD466551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23" name="Picture 322">
            <a:extLst>
              <a:ext uri="{FF2B5EF4-FFF2-40B4-BE49-F238E27FC236}">
                <a16:creationId xmlns:a16="http://schemas.microsoft.com/office/drawing/2014/main" id="{7FD0F4D1-3A9C-4D8D-AA17-DC3763BF1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24" name="Picture 323">
            <a:extLst>
              <a:ext uri="{FF2B5EF4-FFF2-40B4-BE49-F238E27FC236}">
                <a16:creationId xmlns:a16="http://schemas.microsoft.com/office/drawing/2014/main" id="{DDFE0F95-524A-468B-B20F-471BA78D5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25" name="Picture 324">
            <a:extLst>
              <a:ext uri="{FF2B5EF4-FFF2-40B4-BE49-F238E27FC236}">
                <a16:creationId xmlns:a16="http://schemas.microsoft.com/office/drawing/2014/main" id="{C38BBF6A-CE8D-4EC1-B0DC-4753EED9B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26" name="Picture 325">
            <a:extLst>
              <a:ext uri="{FF2B5EF4-FFF2-40B4-BE49-F238E27FC236}">
                <a16:creationId xmlns:a16="http://schemas.microsoft.com/office/drawing/2014/main" id="{5FE42E6B-9E4C-4703-822F-CCB43E1CD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27" name="Picture 326">
            <a:extLst>
              <a:ext uri="{FF2B5EF4-FFF2-40B4-BE49-F238E27FC236}">
                <a16:creationId xmlns:a16="http://schemas.microsoft.com/office/drawing/2014/main" id="{CCEC378A-1758-46F7-A6B6-EE5EB2C5A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28" name="Picture 327">
            <a:extLst>
              <a:ext uri="{FF2B5EF4-FFF2-40B4-BE49-F238E27FC236}">
                <a16:creationId xmlns:a16="http://schemas.microsoft.com/office/drawing/2014/main" id="{99DFD88B-CDF4-4551-97B1-1F7D3827C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29" name="Picture 328">
            <a:extLst>
              <a:ext uri="{FF2B5EF4-FFF2-40B4-BE49-F238E27FC236}">
                <a16:creationId xmlns:a16="http://schemas.microsoft.com/office/drawing/2014/main" id="{1CE3C935-8815-4FBC-8C9B-1D1DCF9EB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30" name="Picture 329">
            <a:extLst>
              <a:ext uri="{FF2B5EF4-FFF2-40B4-BE49-F238E27FC236}">
                <a16:creationId xmlns:a16="http://schemas.microsoft.com/office/drawing/2014/main" id="{99093DB6-1E3B-4038-B4C1-B16EEF7A8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64BE9D9E-0AB4-40ED-9EF6-69E95C0E8548}"/>
              </a:ext>
            </a:extLst>
          </p:cNvPr>
          <p:cNvSpPr txBox="1"/>
          <p:nvPr/>
        </p:nvSpPr>
        <p:spPr>
          <a:xfrm>
            <a:off x="2689960" y="1453600"/>
            <a:ext cx="6543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Illusions are a consequence of </a:t>
            </a:r>
            <a:r>
              <a:rPr lang="en-GB" sz="2400" dirty="0">
                <a:solidFill>
                  <a:srgbClr val="FF0000"/>
                </a:solidFill>
              </a:rPr>
              <a:t>complex function</a:t>
            </a:r>
          </a:p>
        </p:txBody>
      </p:sp>
    </p:spTree>
    <p:extLst>
      <p:ext uri="{BB962C8B-B14F-4D97-AF65-F5344CB8AC3E}">
        <p14:creationId xmlns:p14="http://schemas.microsoft.com/office/powerpoint/2010/main" val="196765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1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1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1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50"/>
                            </p:stCondLst>
                            <p:childTnLst>
                              <p:par>
                                <p:cTn id="2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15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15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1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50"/>
                            </p:stCondLst>
                            <p:childTnLst>
                              <p:par>
                                <p:cTn id="3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1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00"/>
                            </p:stCondLst>
                            <p:childTnLst>
                              <p:par>
                                <p:cTn id="3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15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850"/>
                            </p:stCondLst>
                            <p:childTnLst>
                              <p:par>
                                <p:cTn id="4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15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15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"/>
                                            </p:cond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150"/>
                            </p:stCondLst>
                            <p:childTnLst>
                              <p:par>
                                <p:cTn id="4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15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1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"/>
                                            </p:cond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450"/>
                            </p:stCondLst>
                            <p:childTnLst>
                              <p:par>
                                <p:cTn id="5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1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600"/>
                            </p:stCondLst>
                            <p:childTnLst>
                              <p:par>
                                <p:cTn id="5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1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"/>
                                            </p:cond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750"/>
                            </p:stCondLst>
                            <p:childTnLst>
                              <p:par>
                                <p:cTn id="5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" dur="1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900"/>
                            </p:stCondLst>
                            <p:childTnLst>
                              <p:par>
                                <p:cTn id="6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3" dur="1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"/>
                                            </p:cond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50"/>
                            </p:stCondLst>
                            <p:childTnLst>
                              <p:par>
                                <p:cTn id="6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" dur="1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200"/>
                            </p:stCondLst>
                            <p:childTnLst>
                              <p:par>
                                <p:cTn id="6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9" dur="1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"/>
                                            </p:cond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350"/>
                            </p:stCondLst>
                            <p:childTnLst>
                              <p:par>
                                <p:cTn id="7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" dur="1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1"/>
                                            </p:cond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5" dur="1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4"/>
                                            </p:cond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650"/>
                            </p:stCondLst>
                            <p:childTnLst>
                              <p:par>
                                <p:cTn id="7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8" dur="1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7"/>
                                            </p:cond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800"/>
                            </p:stCondLst>
                            <p:childTnLst>
                              <p:par>
                                <p:cTn id="8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1" dur="1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0"/>
                                            </p:cond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950"/>
                            </p:stCondLst>
                            <p:childTnLst>
                              <p:par>
                                <p:cTn id="8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" dur="1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3"/>
                                            </p:cond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100"/>
                            </p:stCondLst>
                            <p:childTnLst>
                              <p:par>
                                <p:cTn id="8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7" dur="1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6"/>
                                            </p:cond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250"/>
                            </p:stCondLst>
                            <p:childTnLst>
                              <p:par>
                                <p:cTn id="8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0" dur="15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9"/>
                                            </p:cond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400"/>
                            </p:stCondLst>
                            <p:childTnLst>
                              <p:par>
                                <p:cTn id="9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3" dur="1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2"/>
                                            </p:cond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550"/>
                            </p:stCondLst>
                            <p:childTnLst>
                              <p:par>
                                <p:cTn id="9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6" dur="1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5"/>
                                            </p:cond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700"/>
                            </p:stCondLst>
                            <p:childTnLst>
                              <p:par>
                                <p:cTn id="9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9" dur="1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8"/>
                                            </p:cond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850"/>
                            </p:stCondLst>
                            <p:childTnLst>
                              <p:par>
                                <p:cTn id="10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2" dur="1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1"/>
                                            </p:cond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000"/>
                            </p:stCondLst>
                            <p:childTnLst>
                              <p:par>
                                <p:cTn id="10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5" dur="1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4"/>
                                            </p:cond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150"/>
                            </p:stCondLst>
                            <p:childTnLst>
                              <p:par>
                                <p:cTn id="10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8" dur="1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7"/>
                                            </p:cond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300"/>
                            </p:stCondLst>
                            <p:childTnLst>
                              <p:par>
                                <p:cTn id="1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1" dur="15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0"/>
                                            </p:cond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450"/>
                            </p:stCondLst>
                            <p:childTnLst>
                              <p:par>
                                <p:cTn id="11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4" dur="15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3"/>
                                            </p:cond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600"/>
                            </p:stCondLst>
                            <p:childTnLst>
                              <p:par>
                                <p:cTn id="11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7" dur="15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6"/>
                                            </p:cond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750"/>
                            </p:stCondLst>
                            <p:childTnLst>
                              <p:par>
                                <p:cTn id="11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0" dur="15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9"/>
                                            </p:cond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900"/>
                            </p:stCondLst>
                            <p:childTnLst>
                              <p:par>
                                <p:cTn id="12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3" dur="15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2"/>
                                            </p:cond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050"/>
                            </p:stCondLst>
                            <p:childTnLst>
                              <p:par>
                                <p:cTn id="12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6" dur="15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5"/>
                                            </p:cond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200"/>
                            </p:stCondLst>
                            <p:childTnLst>
                              <p:par>
                                <p:cTn id="12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9" dur="15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8"/>
                                            </p:cond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350"/>
                            </p:stCondLst>
                            <p:childTnLst>
                              <p:par>
                                <p:cTn id="13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2" dur="15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1"/>
                                            </p:cond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500"/>
                            </p:stCondLst>
                            <p:childTnLst>
                              <p:par>
                                <p:cTn id="13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5" dur="15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4"/>
                                            </p:cond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7650"/>
                            </p:stCondLst>
                            <p:childTnLst>
                              <p:par>
                                <p:cTn id="13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8" dur="15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7"/>
                                            </p:cond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7800"/>
                            </p:stCondLst>
                            <p:childTnLst>
                              <p:par>
                                <p:cTn id="14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1" dur="15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0"/>
                                            </p:cond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950"/>
                            </p:stCondLst>
                            <p:childTnLst>
                              <p:par>
                                <p:cTn id="14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4" dur="15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8" dur="75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7"/>
                                            </p:cond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750"/>
                            </p:stCondLst>
                            <p:childTnLst>
                              <p:par>
                                <p:cTn id="15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1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0"/>
                                            </p:cond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250"/>
                            </p:stCondLst>
                            <p:childTnLst>
                              <p:par>
                                <p:cTn id="15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4" dur="25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3"/>
                                            </p:cond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00"/>
                            </p:stCondLst>
                            <p:childTnLst>
                              <p:par>
                                <p:cTn id="15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7" dur="15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6"/>
                                            </p:cond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650"/>
                            </p:stCondLst>
                            <p:childTnLst>
                              <p:par>
                                <p:cTn id="15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0" dur="15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9"/>
                                            </p:cond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800"/>
                            </p:stCondLst>
                            <p:childTnLst>
                              <p:par>
                                <p:cTn id="16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3" dur="15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2"/>
                                            </p:cond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950"/>
                            </p:stCondLst>
                            <p:childTnLst>
                              <p:par>
                                <p:cTn id="16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6" dur="15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5"/>
                                            </p:cond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100"/>
                            </p:stCondLst>
                            <p:childTnLst>
                              <p:par>
                                <p:cTn id="16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9" dur="15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8"/>
                                            </p:cond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250"/>
                            </p:stCondLst>
                            <p:childTnLst>
                              <p:par>
                                <p:cTn id="17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2" dur="15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1"/>
                                            </p:cond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400"/>
                            </p:stCondLst>
                            <p:childTnLst>
                              <p:par>
                                <p:cTn id="17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5" dur="15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4"/>
                                            </p:cond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550"/>
                            </p:stCondLst>
                            <p:childTnLst>
                              <p:par>
                                <p:cTn id="17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8" dur="15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7"/>
                                            </p:cond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700"/>
                            </p:stCondLst>
                            <p:childTnLst>
                              <p:par>
                                <p:cTn id="18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1" dur="15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0"/>
                                            </p:cond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850"/>
                            </p:stCondLst>
                            <p:childTnLst>
                              <p:par>
                                <p:cTn id="18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4" dur="15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3"/>
                                            </p:cond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3000"/>
                            </p:stCondLst>
                            <p:childTnLst>
                              <p:par>
                                <p:cTn id="18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7" dur="15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6"/>
                                            </p:cond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150"/>
                            </p:stCondLst>
                            <p:childTnLst>
                              <p:par>
                                <p:cTn id="18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0" dur="15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9"/>
                                            </p:cond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3300"/>
                            </p:stCondLst>
                            <p:childTnLst>
                              <p:par>
                                <p:cTn id="19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3" dur="15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2"/>
                                            </p:cond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3450"/>
                            </p:stCondLst>
                            <p:childTnLst>
                              <p:par>
                                <p:cTn id="19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6" dur="15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5"/>
                                            </p:cond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3600"/>
                            </p:stCondLst>
                            <p:childTnLst>
                              <p:par>
                                <p:cTn id="19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9" dur="15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8"/>
                                            </p:cond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3750"/>
                            </p:stCondLst>
                            <p:childTnLst>
                              <p:par>
                                <p:cTn id="20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2" dur="15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1"/>
                                            </p:cond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3900"/>
                            </p:stCondLst>
                            <p:childTnLst>
                              <p:par>
                                <p:cTn id="20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5" dur="15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4"/>
                                            </p:cond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4050"/>
                            </p:stCondLst>
                            <p:childTnLst>
                              <p:par>
                                <p:cTn id="20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8" dur="15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7"/>
                                            </p:cond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4200"/>
                            </p:stCondLst>
                            <p:childTnLst>
                              <p:par>
                                <p:cTn id="2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11" dur="15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0"/>
                                            </p:cond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4350"/>
                            </p:stCondLst>
                            <p:childTnLst>
                              <p:par>
                                <p:cTn id="21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14" dur="15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3"/>
                                            </p:cond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4500"/>
                            </p:stCondLst>
                            <p:childTnLst>
                              <p:par>
                                <p:cTn id="21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17" dur="15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6"/>
                                            </p:cond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4650"/>
                            </p:stCondLst>
                            <p:childTnLst>
                              <p:par>
                                <p:cTn id="21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0" dur="15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9"/>
                                            </p:cond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4800"/>
                            </p:stCondLst>
                            <p:childTnLst>
                              <p:par>
                                <p:cTn id="22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3" dur="15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2"/>
                                            </p:cond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4950"/>
                            </p:stCondLst>
                            <p:childTnLst>
                              <p:par>
                                <p:cTn id="22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6" dur="15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5"/>
                                            </p:cond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100"/>
                            </p:stCondLst>
                            <p:childTnLst>
                              <p:par>
                                <p:cTn id="22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9" dur="15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8"/>
                                            </p:cond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250"/>
                            </p:stCondLst>
                            <p:childTnLst>
                              <p:par>
                                <p:cTn id="23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2" dur="15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1"/>
                                            </p:cond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400"/>
                            </p:stCondLst>
                            <p:childTnLst>
                              <p:par>
                                <p:cTn id="23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5" dur="15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4"/>
                                            </p:cond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550"/>
                            </p:stCondLst>
                            <p:childTnLst>
                              <p:par>
                                <p:cTn id="23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8" dur="15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7"/>
                                            </p:cond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700"/>
                            </p:stCondLst>
                            <p:childTnLst>
                              <p:par>
                                <p:cTn id="24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1" dur="15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0"/>
                                            </p:cond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850"/>
                            </p:stCondLst>
                            <p:childTnLst>
                              <p:par>
                                <p:cTn id="24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4" dur="15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3"/>
                                            </p:cond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6000"/>
                            </p:stCondLst>
                            <p:childTnLst>
                              <p:par>
                                <p:cTn id="24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7" dur="15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6"/>
                                            </p:cond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6150"/>
                            </p:stCondLst>
                            <p:childTnLst>
                              <p:par>
                                <p:cTn id="24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50" dur="15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9"/>
                                            </p:cond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6300"/>
                            </p:stCondLst>
                            <p:childTnLst>
                              <p:par>
                                <p:cTn id="25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53" dur="15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2"/>
                                            </p:cond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6450"/>
                            </p:stCondLst>
                            <p:childTnLst>
                              <p:par>
                                <p:cTn id="25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56" dur="15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5"/>
                                            </p:cond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6600"/>
                            </p:stCondLst>
                            <p:childTnLst>
                              <p:par>
                                <p:cTn id="25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59" dur="15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8"/>
                                            </p:cond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6750"/>
                            </p:stCondLst>
                            <p:childTnLst>
                              <p:par>
                                <p:cTn id="26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62" dur="15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1"/>
                                            </p:cond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6900"/>
                            </p:stCondLst>
                            <p:childTnLst>
                              <p:par>
                                <p:cTn id="26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65" dur="15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4"/>
                                            </p:cond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7050"/>
                            </p:stCondLst>
                            <p:childTnLst>
                              <p:par>
                                <p:cTn id="26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68" dur="15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7"/>
                                            </p:cond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7200"/>
                            </p:stCondLst>
                            <p:childTnLst>
                              <p:par>
                                <p:cTn id="27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71" dur="15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0"/>
                                            </p:cond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7350"/>
                            </p:stCondLst>
                            <p:childTnLst>
                              <p:par>
                                <p:cTn id="27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74" dur="15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3"/>
                                            </p:cond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7500"/>
                            </p:stCondLst>
                            <p:childTnLst>
                              <p:par>
                                <p:cTn id="27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77" dur="15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6"/>
                                            </p:cond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7650"/>
                            </p:stCondLst>
                            <p:childTnLst>
                              <p:par>
                                <p:cTn id="27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80" dur="15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9"/>
                                            </p:cond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7800"/>
                            </p:stCondLst>
                            <p:childTnLst>
                              <p:par>
                                <p:cTn id="28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83" dur="15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2"/>
                                            </p:cond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7950"/>
                            </p:stCondLst>
                            <p:childTnLst>
                              <p:par>
                                <p:cTn id="28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86" dur="15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2719</TotalTime>
  <Words>10</Words>
  <Application>Microsoft Macintosh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Benham’s disk</vt:lpstr>
    </vt:vector>
  </TitlesOfParts>
  <Company>SCCM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Mark S Nixon</dc:creator>
  <cp:lastModifiedBy>Xiaohao Cai</cp:lastModifiedBy>
  <cp:revision>53</cp:revision>
  <dcterms:created xsi:type="dcterms:W3CDTF">2015-09-30T14:03:40Z</dcterms:created>
  <dcterms:modified xsi:type="dcterms:W3CDTF">2022-01-19T19:15:12Z</dcterms:modified>
</cp:coreProperties>
</file>