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99" r:id="rId6"/>
    <p:sldId id="297" r:id="rId7"/>
    <p:sldId id="300" r:id="rId8"/>
    <p:sldId id="298" r:id="rId9"/>
    <p:sldId id="268" r:id="rId10"/>
    <p:sldId id="279" r:id="rId11"/>
  </p:sldIdLst>
  <p:sldSz cx="9144000" cy="5143500" type="screen16x9"/>
  <p:notesSz cx="6858000" cy="9144000"/>
  <p:embeddedFontLst>
    <p:embeddedFont>
      <p:font typeface="나눔스퀘어_ac" panose="020B0600000101010101" pitchFamily="50" charset="-127"/>
      <p:regular r:id="rId13"/>
    </p:embeddedFont>
    <p:embeddedFont>
      <p:font typeface="나눔스퀘어_ac Bold" panose="020B0600000101010101" pitchFamily="50" charset="-127"/>
      <p:bold r:id="rId14"/>
    </p:embeddedFont>
    <p:embeddedFont>
      <p:font typeface="나눔스퀘어라운드 ExtraBold" panose="020B0600000101010101" pitchFamily="50" charset="-127"/>
      <p:bold r:id="rId15"/>
    </p:embeddedFont>
    <p:embeddedFont>
      <p:font typeface="나눔스퀘어라운드 Regular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dvent Pro Light" panose="020B0600000101010101" charset="0"/>
      <p:regular r:id="rId19"/>
      <p:bold r:id="rId20"/>
    </p:embeddedFont>
    <p:embeddedFont>
      <p:font typeface="Anton" panose="020B0600000101010101" charset="0"/>
      <p:regular r:id="rId21"/>
    </p:embeddedFont>
    <p:embeddedFont>
      <p:font typeface="Fira Sans Condensed Light" panose="020B0600000101010101" charset="0"/>
      <p:regular r:id="rId22"/>
      <p:bold r:id="rId23"/>
      <p:italic r:id="rId24"/>
      <p:boldItalic r:id="rId25"/>
    </p:embeddedFont>
    <p:embeddedFont>
      <p:font typeface="Rajdhani" panose="020B0600000101010101" charset="0"/>
      <p:regular r:id="rId26"/>
      <p:bold r:id="rId27"/>
    </p:embeddedFont>
    <p:embeddedFont>
      <p:font typeface="나눔손글씨 붓" panose="03060600000000000000" pitchFamily="66" charset="-127"/>
      <p:regular r:id="rId28"/>
    </p:embeddedFont>
    <p:embeddedFont>
      <p:font typeface="나눔스퀘어_ac ExtraBold" panose="020B0600000101010101" pitchFamily="50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CDDFE-7206-4847-A7BF-2A8E175FE162}">
  <a:tblStyle styleId="{096CDDFE-7206-4847-A7BF-2A8E175FE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76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14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7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37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  <p:sldLayoutId id="2147483660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790439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ajdhani"/>
                <a:sym typeface="Rajdhani"/>
              </a:rPr>
              <a:t>기획안 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ajdhani"/>
                <a:sym typeface="Rajdhani"/>
              </a:rPr>
            </a:br>
            <a:r>
              <a:rPr lang="ko-KR" altLang="en-US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Rajdhani"/>
                <a:sym typeface="Rajdhani"/>
              </a:rPr>
              <a:t>발   표</a:t>
            </a:r>
            <a:endParaRPr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290607"/>
            <a:ext cx="2550142" cy="630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-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당신은 부자가 되고 </a:t>
            </a:r>
            <a:r>
              <a:rPr lang="ko-KR" altLang="en-US" sz="15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싶조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  <a:cs typeface="Fira Sans Condensed Light"/>
              <a:sym typeface="Fira Sans Condensed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남동우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, </a:t>
            </a:r>
            <a:r>
              <a:rPr lang="ko-KR" altLang="en-US" sz="15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윤민기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,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이창수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, </a:t>
            </a:r>
            <a:r>
              <a:rPr lang="ko-KR" altLang="en-US" sz="15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한하영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Fira Sans Condensed Light"/>
                <a:sym typeface="Fira Sans Condensed Light"/>
              </a:rPr>
              <a:t>)</a:t>
            </a:r>
            <a:endParaRPr sz="1500" dirty="0">
              <a:latin typeface="나눔스퀘어_ac" panose="020B0600000101010101" pitchFamily="50" charset="-127"/>
              <a:ea typeface="나눔스퀘어_ac" panose="020B0600000101010101" pitchFamily="50" charset="-127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131289" y="404239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68;p46">
            <a:extLst>
              <a:ext uri="{FF2B5EF4-FFF2-40B4-BE49-F238E27FC236}">
                <a16:creationId xmlns:a16="http://schemas.microsoft.com/office/drawing/2014/main" id="{1465A73F-EAFA-4565-8E50-FDBD26FBB2BD}"/>
              </a:ext>
            </a:extLst>
          </p:cNvPr>
          <p:cNvSpPr txBox="1">
            <a:spLocks/>
          </p:cNvSpPr>
          <p:nvPr/>
        </p:nvSpPr>
        <p:spPr>
          <a:xfrm>
            <a:off x="2226309" y="1840350"/>
            <a:ext cx="4691382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7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00837" y="17303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6" y="17303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모델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55838" y="31643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상황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870501" y="3164300"/>
            <a:ext cx="688836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15586" y="1730350"/>
            <a:ext cx="68875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3897824" y="1719213"/>
            <a:ext cx="751088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07031" y="1001125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303171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indent="0">
              <a:buNone/>
            </a:pPr>
            <a:r>
              <a:rPr lang="ko-KR" altLang="en-US" sz="300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“</a:t>
            </a:r>
            <a:r>
              <a:rPr lang="ko-KR" altLang="en-US" sz="3000" b="1" dirty="0" err="1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이보게</a:t>
            </a:r>
            <a:r>
              <a:rPr lang="ko-KR" altLang="en-US" sz="300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관상가 양반</a:t>
            </a:r>
            <a:r>
              <a:rPr lang="en-US" altLang="ko-KR" sz="300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 </a:t>
            </a:r>
            <a:r>
              <a:rPr lang="ko-KR" altLang="en-US" sz="300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내가 왕이 될 상인가</a:t>
            </a:r>
            <a:r>
              <a:rPr lang="en-US" altLang="ko-KR" sz="300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?”</a:t>
            </a:r>
          </a:p>
          <a:p>
            <a:pPr marL="0" indent="0">
              <a:buNone/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후보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신분 예측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왕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노예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왕에 대한 레이블 데이터는 수집 가능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노예의 레이블 데이터는 구하기 어려움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후보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연봉 예측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들의 연봉은 데이터 수집 가능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 사원들의 연봉 또한 데이터 수집에 어려움이 있음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Google Shape;177;p30">
            <a:extLst>
              <a:ext uri="{FF2B5EF4-FFF2-40B4-BE49-F238E27FC236}">
                <a16:creationId xmlns:a16="http://schemas.microsoft.com/office/drawing/2014/main" id="{52DDBAC4-578B-47D1-8942-46BBFAEE7A8F}"/>
              </a:ext>
            </a:extLst>
          </p:cNvPr>
          <p:cNvCxnSpPr/>
          <p:nvPr/>
        </p:nvCxnSpPr>
        <p:spPr>
          <a:xfrm rot="10800000" flipH="1">
            <a:off x="5125161" y="76365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B99031-1FB7-4B64-B911-D8F7F44B815D}"/>
              </a:ext>
            </a:extLst>
          </p:cNvPr>
          <p:cNvSpPr txBox="1"/>
          <p:nvPr/>
        </p:nvSpPr>
        <p:spPr>
          <a:xfrm>
            <a:off x="5191932" y="243535"/>
            <a:ext cx="3293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주제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|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어떤 부자에 가까운 상인지 예측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>
              <a:buNone/>
            </a:pPr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Forbes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세계 재벌 목록 상위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얼굴 좌표 뽑기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얼굴 비율에 맞춰 수치화 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나의 사진을 넣었을 때 재벌 누구의 얼굴과 가까운지 예측 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Google Shape;177;p30">
            <a:extLst>
              <a:ext uri="{FF2B5EF4-FFF2-40B4-BE49-F238E27FC236}">
                <a16:creationId xmlns:a16="http://schemas.microsoft.com/office/drawing/2014/main" id="{52DDBAC4-578B-47D1-8942-46BBFAEE7A8F}"/>
              </a:ext>
            </a:extLst>
          </p:cNvPr>
          <p:cNvCxnSpPr/>
          <p:nvPr/>
        </p:nvCxnSpPr>
        <p:spPr>
          <a:xfrm rot="10800000" flipH="1">
            <a:off x="5125161" y="76365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B99031-1FB7-4B64-B911-D8F7F44B815D}"/>
              </a:ext>
            </a:extLst>
          </p:cNvPr>
          <p:cNvSpPr txBox="1"/>
          <p:nvPr/>
        </p:nvSpPr>
        <p:spPr>
          <a:xfrm>
            <a:off x="5191932" y="243535"/>
            <a:ext cx="3293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</a:p>
        </p:txBody>
      </p:sp>
      <p:grpSp>
        <p:nvGrpSpPr>
          <p:cNvPr id="5" name="Google Shape;10038;p57">
            <a:extLst>
              <a:ext uri="{FF2B5EF4-FFF2-40B4-BE49-F238E27FC236}">
                <a16:creationId xmlns:a16="http://schemas.microsoft.com/office/drawing/2014/main" id="{754C4E51-C0C9-4207-AB4C-8BBF4AEE9E81}"/>
              </a:ext>
            </a:extLst>
          </p:cNvPr>
          <p:cNvGrpSpPr/>
          <p:nvPr/>
        </p:nvGrpSpPr>
        <p:grpSpPr>
          <a:xfrm>
            <a:off x="960892" y="1580829"/>
            <a:ext cx="348714" cy="278968"/>
            <a:chOff x="5216456" y="3725484"/>
            <a:chExt cx="356196" cy="265631"/>
          </a:xfrm>
          <a:solidFill>
            <a:schemeClr val="bg2"/>
          </a:solidFill>
        </p:grpSpPr>
        <p:sp>
          <p:nvSpPr>
            <p:cNvPr id="6" name="Google Shape;10039;p57">
              <a:extLst>
                <a:ext uri="{FF2B5EF4-FFF2-40B4-BE49-F238E27FC236}">
                  <a16:creationId xmlns:a16="http://schemas.microsoft.com/office/drawing/2014/main" id="{C4BBE5B2-3456-4DE8-B1FE-1DC907513A6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alpha val="9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40;p57">
              <a:extLst>
                <a:ext uri="{FF2B5EF4-FFF2-40B4-BE49-F238E27FC236}">
                  <a16:creationId xmlns:a16="http://schemas.microsoft.com/office/drawing/2014/main" id="{43FE8936-43D1-4379-82FD-C40321CAF13F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alpha val="97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셔츠이(가) 표시된 사진&#10;&#10;자동 생성된 설명">
            <a:extLst>
              <a:ext uri="{FF2B5EF4-FFF2-40B4-BE49-F238E27FC236}">
                <a16:creationId xmlns:a16="http://schemas.microsoft.com/office/drawing/2014/main" id="{18D6F346-CD1B-408D-A6CC-72CA8587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3" y="2830443"/>
            <a:ext cx="1758950" cy="17653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0988304-D8B9-4555-87FE-B80ED7734EEF}"/>
              </a:ext>
            </a:extLst>
          </p:cNvPr>
          <p:cNvSpPr/>
          <p:nvPr/>
        </p:nvSpPr>
        <p:spPr>
          <a:xfrm>
            <a:off x="1309605" y="3270142"/>
            <a:ext cx="1441344" cy="309966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A6EF203-DF3A-462C-AFF1-FF02E85D4A74}"/>
              </a:ext>
            </a:extLst>
          </p:cNvPr>
          <p:cNvCxnSpPr>
            <a:stCxn id="12" idx="6"/>
          </p:cNvCxnSpPr>
          <p:nvPr/>
        </p:nvCxnSpPr>
        <p:spPr>
          <a:xfrm>
            <a:off x="2750949" y="3425125"/>
            <a:ext cx="441702" cy="41845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D68600-D035-49BF-8BB6-1C2C6FCF32FD}"/>
              </a:ext>
            </a:extLst>
          </p:cNvPr>
          <p:cNvSpPr txBox="1"/>
          <p:nvPr/>
        </p:nvSpPr>
        <p:spPr>
          <a:xfrm>
            <a:off x="3202907" y="3277891"/>
            <a:ext cx="3386380" cy="116955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얼굴 좌표 매기기 </a:t>
            </a:r>
            <a:r>
              <a:rPr lang="en-US" altLang="ko-KR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 ~ 67</a:t>
            </a: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번호 생성</a:t>
            </a:r>
            <a:endParaRPr lang="en-US" altLang="ko-KR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각 좌표 번호 간 거리 구하기</a:t>
            </a:r>
            <a:endParaRPr lang="en-US" altLang="ko-KR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유의미한 상관관계 뽑기</a:t>
            </a:r>
            <a:endParaRPr lang="en-US" altLang="ko-KR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④ 재벌과 얼마나 닮았는지 수치화 후 시각화 </a:t>
            </a:r>
            <a:endParaRPr lang="en-US" altLang="ko-KR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⑤ 앱 개발 </a:t>
            </a:r>
          </a:p>
        </p:txBody>
      </p:sp>
    </p:spTree>
    <p:extLst>
      <p:ext uri="{BB962C8B-B14F-4D97-AF65-F5344CB8AC3E}">
        <p14:creationId xmlns:p14="http://schemas.microsoft.com/office/powerpoint/2010/main" val="38962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모델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303171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945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Super Resolution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화질 개선 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PCA,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GaussianMixture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재벌들의 얼굴 합성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함수 만들기 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얼굴 좌표 구하기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Json &gt; Dictionary &gt;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DataFrame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변환하기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Google Shape;177;p30">
            <a:extLst>
              <a:ext uri="{FF2B5EF4-FFF2-40B4-BE49-F238E27FC236}">
                <a16:creationId xmlns:a16="http://schemas.microsoft.com/office/drawing/2014/main" id="{52DDBAC4-578B-47D1-8942-46BBFAEE7A8F}"/>
              </a:ext>
            </a:extLst>
          </p:cNvPr>
          <p:cNvCxnSpPr/>
          <p:nvPr/>
        </p:nvCxnSpPr>
        <p:spPr>
          <a:xfrm rot="10800000" flipH="1">
            <a:off x="5125161" y="76365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B99031-1FB7-4B64-B911-D8F7F44B815D}"/>
              </a:ext>
            </a:extLst>
          </p:cNvPr>
          <p:cNvSpPr txBox="1"/>
          <p:nvPr/>
        </p:nvSpPr>
        <p:spPr>
          <a:xfrm>
            <a:off x="5191932" y="243535"/>
            <a:ext cx="3293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68DEF-39B7-4DCC-B359-8BBAC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38" y="1323420"/>
            <a:ext cx="4479010" cy="11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상황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303171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9253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7144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재벌들 사진 수집</a:t>
            </a:r>
            <a:endParaRPr sz="1400" dirty="0">
              <a:solidFill>
                <a:srgbClr val="F3F3F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이목구비 간 거리 구하기</a:t>
            </a: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>
                <a:solidFill>
                  <a:srgbClr val="F3F3F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화질 개선</a:t>
            </a:r>
            <a:endParaRPr sz="1400" dirty="0">
              <a:solidFill>
                <a:srgbClr val="F3F3F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Rajdhani"/>
                <a:sym typeface="Rajdhani"/>
              </a:rPr>
              <a:t>이미지 처리</a:t>
            </a:r>
            <a:endParaRPr sz="1800" b="1" dirty="0">
              <a:solidFill>
                <a:srgbClr val="F3F3F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Rajdhani"/>
                <a:sym typeface="Rajdhani"/>
              </a:rPr>
              <a:t>데이터 수집</a:t>
            </a:r>
            <a:endParaRPr sz="1800" b="1" dirty="0">
              <a:solidFill>
                <a:srgbClr val="F3F3F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688597" y="3401014"/>
            <a:ext cx="176680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Rajdhani"/>
                <a:sym typeface="Rajdhani"/>
              </a:rPr>
              <a:t>얼굴 좌표 수치화</a:t>
            </a:r>
            <a:endParaRPr sz="1800" b="1" dirty="0">
              <a:solidFill>
                <a:srgbClr val="F3F3F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cxnSpLocks/>
            <a:stCxn id="712" idx="6"/>
          </p:cNvCxnSpPr>
          <p:nvPr/>
        </p:nvCxnSpPr>
        <p:spPr>
          <a:xfrm>
            <a:off x="4858350" y="2962725"/>
            <a:ext cx="1604443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cxnSpLocks/>
          </p:cNvCxnSpPr>
          <p:nvPr/>
        </p:nvCxnSpPr>
        <p:spPr>
          <a:xfrm>
            <a:off x="5613642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4438246" y="2834019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6"/>
          <p:cNvGrpSpPr/>
          <p:nvPr/>
        </p:nvGrpSpPr>
        <p:grpSpPr>
          <a:xfrm>
            <a:off x="2885622" y="2809200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" name="Google Shape;177;p30">
            <a:extLst>
              <a:ext uri="{FF2B5EF4-FFF2-40B4-BE49-F238E27FC236}">
                <a16:creationId xmlns:a16="http://schemas.microsoft.com/office/drawing/2014/main" id="{11F5FE70-D686-4E85-B966-030F4AFE6AEE}"/>
              </a:ext>
            </a:extLst>
          </p:cNvPr>
          <p:cNvCxnSpPr/>
          <p:nvPr/>
        </p:nvCxnSpPr>
        <p:spPr>
          <a:xfrm rot="10800000" flipH="1">
            <a:off x="5125161" y="76365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A6F225-E01C-4FA1-B016-BAD82F4828C3}"/>
              </a:ext>
            </a:extLst>
          </p:cNvPr>
          <p:cNvSpPr txBox="1"/>
          <p:nvPr/>
        </p:nvSpPr>
        <p:spPr>
          <a:xfrm>
            <a:off x="5191932" y="243535"/>
            <a:ext cx="3293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상황</a:t>
            </a:r>
          </a:p>
        </p:txBody>
      </p:sp>
      <p:sp>
        <p:nvSpPr>
          <p:cNvPr id="51" name="Google Shape;1760;p45">
            <a:extLst>
              <a:ext uri="{FF2B5EF4-FFF2-40B4-BE49-F238E27FC236}">
                <a16:creationId xmlns:a16="http://schemas.microsoft.com/office/drawing/2014/main" id="{E06A0DBB-DAF7-4614-BE65-A86C265AE9C0}"/>
              </a:ext>
            </a:extLst>
          </p:cNvPr>
          <p:cNvSpPr/>
          <p:nvPr/>
        </p:nvSpPr>
        <p:spPr>
          <a:xfrm>
            <a:off x="6959358" y="1487775"/>
            <a:ext cx="1470192" cy="293164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7263-3420-4778-B82D-78FECAD2BED9}"/>
              </a:ext>
            </a:extLst>
          </p:cNvPr>
          <p:cNvSpPr txBox="1"/>
          <p:nvPr/>
        </p:nvSpPr>
        <p:spPr>
          <a:xfrm>
            <a:off x="6960298" y="1790271"/>
            <a:ext cx="1468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나와 닮은 부자는</a:t>
            </a:r>
            <a:r>
              <a:rPr lang="en-US" altLang="ko-KR" sz="1300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1300" dirty="0">
              <a:solidFill>
                <a:srgbClr val="FFFF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CB877-2888-4BA8-82D9-5C17A0AE29B8}"/>
              </a:ext>
            </a:extLst>
          </p:cNvPr>
          <p:cNvSpPr txBox="1"/>
          <p:nvPr/>
        </p:nvSpPr>
        <p:spPr>
          <a:xfrm>
            <a:off x="7084282" y="3521644"/>
            <a:ext cx="123830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1300" b="1" dirty="0" err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금수저형</a:t>
            </a:r>
            <a:r>
              <a:rPr lang="ko-KR" altLang="en-US" sz="13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3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생을 기대하세요</a:t>
            </a:r>
            <a:r>
              <a:rPr lang="en-US" altLang="ko-KR" sz="1200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</a:t>
            </a:r>
            <a:endParaRPr lang="ko-KR" altLang="en-US" sz="1200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8" name="Google Shape;709;p36">
            <a:extLst>
              <a:ext uri="{FF2B5EF4-FFF2-40B4-BE49-F238E27FC236}">
                <a16:creationId xmlns:a16="http://schemas.microsoft.com/office/drawing/2014/main" id="{64A131DC-6035-499C-9755-DFC649C0D5AC}"/>
              </a:ext>
            </a:extLst>
          </p:cNvPr>
          <p:cNvSpPr txBox="1">
            <a:spLocks/>
          </p:cNvSpPr>
          <p:nvPr/>
        </p:nvSpPr>
        <p:spPr>
          <a:xfrm>
            <a:off x="6784055" y="975645"/>
            <a:ext cx="17668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ko-KR" altLang="en-US" sz="1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Rajdhani"/>
                <a:sym typeface="Rajdhani"/>
              </a:rPr>
              <a:t>어플 개발</a:t>
            </a:r>
          </a:p>
        </p:txBody>
      </p:sp>
      <p:pic>
        <p:nvPicPr>
          <p:cNvPr id="9" name="그림 8" descr="사람, 실내, 남자, 정장이(가) 표시된 사진&#10;&#10;자동 생성된 설명">
            <a:extLst>
              <a:ext uri="{FF2B5EF4-FFF2-40B4-BE49-F238E27FC236}">
                <a16:creationId xmlns:a16="http://schemas.microsoft.com/office/drawing/2014/main" id="{52FCE879-B9E4-4950-BCCC-98A7BEE8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995" y="2124348"/>
            <a:ext cx="1239864" cy="1363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245</Words>
  <Application>Microsoft Office PowerPoint</Application>
  <PresentationFormat>화면 슬라이드 쇼(16:9)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나눔스퀘어라운드 Regular</vt:lpstr>
      <vt:lpstr>나눔손글씨 붓</vt:lpstr>
      <vt:lpstr>나눔스퀘어_ac Bold</vt:lpstr>
      <vt:lpstr>나눔스퀘어_ac ExtraBold</vt:lpstr>
      <vt:lpstr>Anton</vt:lpstr>
      <vt:lpstr>나눔스퀘어_ac</vt:lpstr>
      <vt:lpstr>Arial</vt:lpstr>
      <vt:lpstr>맑은 고딕</vt:lpstr>
      <vt:lpstr>Advent Pro Light</vt:lpstr>
      <vt:lpstr>Fira Sans Condensed Light</vt:lpstr>
      <vt:lpstr>Rajdhani</vt:lpstr>
      <vt:lpstr>나눔스퀘어라운드 ExtraBold</vt:lpstr>
      <vt:lpstr>Ai Tech Agency by Slidesgo</vt:lpstr>
      <vt:lpstr>기획안  발   표</vt:lpstr>
      <vt:lpstr>주제 선정</vt:lpstr>
      <vt:lpstr>주제 선정</vt:lpstr>
      <vt:lpstr>PowerPoint 프레젠테이션</vt:lpstr>
      <vt:lpstr>PowerPoint 프레젠테이션</vt:lpstr>
      <vt:lpstr>구현 모델</vt:lpstr>
      <vt:lpstr>PowerPoint 프레젠테이션</vt:lpstr>
      <vt:lpstr>진행 상황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기획안  발   표</dc:title>
  <cp:lastModifiedBy>Han Hayoung</cp:lastModifiedBy>
  <cp:revision>19</cp:revision>
  <dcterms:modified xsi:type="dcterms:W3CDTF">2020-06-29T05:40:33Z</dcterms:modified>
</cp:coreProperties>
</file>