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8" y="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0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1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7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6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5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1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3AC5-AE0E-43D2-A2D8-1CFEA31E54F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BF28-326D-4E29-8615-4ED40B658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Lecture 7-1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094" y="1120676"/>
            <a:ext cx="11371811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Learning rate : </a:t>
            </a:r>
            <a:r>
              <a:rPr lang="ko-KR" altLang="en-US" dirty="0" smtClean="0"/>
              <a:t>경험에 의해 잡아야 되는 값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Large learning rate: overshooting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Small learning rate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8" y="2167455"/>
            <a:ext cx="5594033" cy="3005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89" y="2268269"/>
            <a:ext cx="4353791" cy="30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634" y="889843"/>
            <a:ext cx="1137181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dirty="0" smtClean="0"/>
              <a:t>Data preprocessing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Data normalization/standardization</a:t>
            </a:r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r>
              <a:rPr lang="en-US" altLang="ko-KR" dirty="0" smtClean="0"/>
              <a:t>Min-max</a:t>
            </a:r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 smtClean="0"/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 smtClean="0"/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endParaRPr lang="en-US" altLang="ko-KR" dirty="0" smtClean="0"/>
          </a:p>
          <a:p>
            <a:pPr marL="1257300" lvl="2" indent="-342900">
              <a:buAutoNum type="arabicParenR"/>
            </a:pPr>
            <a:r>
              <a:rPr lang="en-US" altLang="ko-KR" dirty="0" smtClean="0"/>
              <a:t>Standardization</a:t>
            </a:r>
          </a:p>
          <a:p>
            <a:pPr marL="1257300" lvl="2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71" y="2119833"/>
            <a:ext cx="5619750" cy="1714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66" r="28481"/>
          <a:stretch/>
        </p:blipFill>
        <p:spPr>
          <a:xfrm>
            <a:off x="7480569" y="2303950"/>
            <a:ext cx="4280171" cy="119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0" y="3926442"/>
            <a:ext cx="68484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634" y="889843"/>
            <a:ext cx="11371811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dirty="0" smtClean="0"/>
              <a:t>3. Overfitting</a:t>
            </a:r>
          </a:p>
          <a:p>
            <a:r>
              <a:rPr lang="en-US" altLang="ko-KR" dirty="0" smtClean="0"/>
              <a:t>: very good with training data set , not good at test dataset or in real use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More training data 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Reduce number of features</a:t>
            </a:r>
          </a:p>
          <a:p>
            <a:pPr marL="800100" lvl="1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r>
              <a:rPr lang="en-US" altLang="ko-KR" dirty="0" smtClean="0"/>
              <a:t>Feature selection</a:t>
            </a:r>
          </a:p>
          <a:p>
            <a:pPr marL="1257300" lvl="2" indent="-342900">
              <a:buAutoNum type="arabicParenR"/>
            </a:pPr>
            <a:endParaRPr lang="en-US" altLang="ko-KR" dirty="0"/>
          </a:p>
          <a:p>
            <a:pPr marL="1257300" lvl="2" indent="-342900">
              <a:buAutoNum type="arabicParenR"/>
            </a:pPr>
            <a:r>
              <a:rPr lang="en-US" altLang="ko-KR" dirty="0" smtClean="0"/>
              <a:t>Feature reduction –PCA, Singular Value Decomposition</a:t>
            </a:r>
          </a:p>
          <a:p>
            <a:pPr marL="1257300" lvl="2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Regularization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37" y="3974089"/>
            <a:ext cx="79438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634" y="889843"/>
            <a:ext cx="11371811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dirty="0" smtClean="0"/>
              <a:t>Performance evaluation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Training data set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testing data set</a:t>
            </a:r>
            <a:r>
              <a:rPr lang="ko-KR" altLang="en-US" dirty="0" smtClean="0"/>
              <a:t>을 분리 시키자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Training dataset : accuracy</a:t>
            </a:r>
            <a:r>
              <a:rPr lang="ko-KR" altLang="en-US" dirty="0" smtClean="0"/>
              <a:t>가 믿을 수 없음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Independent test data set : training data set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하고 달리 해서 하는 것 </a:t>
            </a:r>
            <a:r>
              <a:rPr lang="en-US" altLang="ko-KR" dirty="0" smtClean="0"/>
              <a:t>(</a:t>
            </a:r>
            <a:r>
              <a:rPr lang="ko-KR" altLang="en-US" dirty="0"/>
              <a:t> </a:t>
            </a:r>
            <a:r>
              <a:rPr lang="ko-KR" altLang="en-US" dirty="0" smtClean="0"/>
              <a:t>독립적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Hold-out method :</a:t>
            </a:r>
            <a:r>
              <a:rPr lang="ko-KR" altLang="en-US" dirty="0" smtClean="0"/>
              <a:t>한 개의 </a:t>
            </a:r>
            <a:r>
              <a:rPr lang="en-US" altLang="ko-KR" dirty="0" smtClean="0"/>
              <a:t>data 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2/3</a:t>
            </a:r>
            <a:r>
              <a:rPr lang="ko-KR" altLang="en-US" dirty="0" smtClean="0"/>
              <a:t>정도는 </a:t>
            </a:r>
            <a:r>
              <a:rPr lang="en-US" altLang="ko-KR" dirty="0" smtClean="0"/>
              <a:t>training, 1/3 testing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5" y="3549447"/>
            <a:ext cx="6734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634" y="889843"/>
            <a:ext cx="11371811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dirty="0" smtClean="0"/>
              <a:t>Performance evaluation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Training data set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testing data set</a:t>
            </a:r>
            <a:r>
              <a:rPr lang="ko-KR" altLang="en-US" dirty="0" smtClean="0"/>
              <a:t>을 분리 시키자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4) K-fold cross-validation method</a:t>
            </a:r>
          </a:p>
          <a:p>
            <a:r>
              <a:rPr lang="en-US" altLang="ko-KR" dirty="0" smtClean="0"/>
              <a:t> :data split into k subset of equal size</a:t>
            </a:r>
          </a:p>
          <a:p>
            <a:r>
              <a:rPr lang="en-US" altLang="ko-KR" dirty="0" smtClean="0"/>
              <a:t>Each sub set in turn is used for testing and </a:t>
            </a:r>
          </a:p>
          <a:p>
            <a:r>
              <a:rPr lang="en-US" altLang="ko-KR" dirty="0" smtClean="0"/>
              <a:t>The remainder for training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56" y="1976437"/>
            <a:ext cx="5067300" cy="2905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36276" y="1729047"/>
            <a:ext cx="3009208" cy="1878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" y="3764107"/>
            <a:ext cx="5783739" cy="28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157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Lecture 7-1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7-1</dc:title>
  <dc:creator>김 진겸</dc:creator>
  <cp:lastModifiedBy>김 진겸</cp:lastModifiedBy>
  <cp:revision>3</cp:revision>
  <dcterms:created xsi:type="dcterms:W3CDTF">2019-05-23T05:07:18Z</dcterms:created>
  <dcterms:modified xsi:type="dcterms:W3CDTF">2019-05-23T05:35:13Z</dcterms:modified>
</cp:coreProperties>
</file>