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유지" initials="정유" lastIdx="2" clrIdx="0">
    <p:extLst>
      <p:ext uri="{19B8F6BF-5375-455C-9EA6-DF929625EA0E}">
        <p15:presenceInfo xmlns:p15="http://schemas.microsoft.com/office/powerpoint/2012/main" userId="405c9f769859cb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460" autoAdjust="0"/>
  </p:normalViewPr>
  <p:slideViewPr>
    <p:cSldViewPr snapToGrid="0">
      <p:cViewPr varScale="1">
        <p:scale>
          <a:sx n="59" d="100"/>
          <a:sy n="59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6E43-8913-414C-B554-1C91F34C6723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5F77-017A-4485-92A1-F7EE7425E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8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1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3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8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2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7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1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8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4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0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1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1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8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F77-017A-4485-92A1-F7EE7425E5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7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8FBBB-282C-4A9E-8BBC-955A44DEA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24BDE-776E-4414-BD3A-3145CCC3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9ABEF-F46F-4E94-BE88-0B3BC68B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99D4F-BFA5-4369-85E1-FB6B6CA2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6F5F3-551C-48F0-9173-69A7BAC9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B7388-D637-4B03-AB59-A22D71D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9597C-E0E2-4EC5-97AD-08BC7DD3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E736-6A7A-43DD-8F1F-CD6C24ED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FEF2A-C275-4CBD-BCD3-EEFCE74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28F04-84C2-4152-A4F6-E296C55E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5B5FF-A475-4570-A020-3B75CF913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85F15-5288-4A70-9E1B-0C12EF2E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CCABB-C7A5-4098-9A1C-AA98A30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B8572-42C7-4385-84A6-AC485DC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66BF4-E43D-49EA-A56C-AA6052AD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F16DB-B313-4310-8177-6FCEEEF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CF6C8-92E6-4670-8015-595C1672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0055E-4625-436B-9915-210E31C0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F03DE-2B39-44F6-B1EC-ED6B3655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436BD-4B78-4BD9-9CFC-474B317F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2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A12C5-B64E-494B-AA4D-0D804AD3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0579B-8F8B-45EE-9845-7479F27E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852AE-083C-4DF3-B708-98287B38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29381-43F9-4E22-BBB9-933901EB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FAE26-EB94-4E64-B780-480D21AA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0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7C062-AD81-4D60-ABB5-C887EEF4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530AC-02F4-45B6-8409-C89D618A2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98772-188C-4194-94CF-40F7F1EF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35276-2295-44EC-A354-580256C0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ADCFF-AE00-4A2D-AEDD-31988410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E4C47-5CEE-4648-AF94-489B8408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9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2BFA-07EB-4286-AAED-3BD2E2F4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1A60F-FE1D-40C0-A764-BDF0869C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7FF4-A351-48B2-BB28-3EFA3708A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34C07-F91F-4FF4-8493-08F5964E0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40E16D-37F2-4D08-8ED8-3B268D8AA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C2FB5-EA7D-44EE-B0D0-717C8988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E56CE-BF58-4DC2-A5B8-B3D4814D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7BB8B-E248-4EE3-BDA4-33E53C76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69351-E483-4512-AABB-77E70E02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D22431-5EAF-4859-87F8-30A5B4E5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90A692-D3A8-49FE-8EE2-7B197FB8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5CEB1-3B43-4CCF-A83F-A0C1A597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B3940-DF2E-48C0-84A0-533BCE8E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CBFA6-B547-46A7-B7D6-0CAADB94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52A67-B328-4E11-BD91-097BE33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679E-A6A1-452C-8B0A-405830C7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39E32-730D-4E59-B5B2-49D9E78C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CC603-A3E5-439F-93EF-AB662BDD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A7B91-AC79-48F9-B24B-004DD7E8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7CF2A-D945-43FE-A77F-6C89594A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2CD23-69B0-413B-92D3-AC436F1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0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E4BA-EBC4-4FE5-8E47-C9EF7F1A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B8757B-2A51-4857-A6C3-B3CE5F732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71188-4457-4208-BD52-9E4EDF32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0E9A8-156C-4AA8-ADB7-928C3A7A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849A9-97E3-492F-81CF-2873D37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458E0-05B7-49BA-AE7B-F667A37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3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E80DB-6289-401A-95EC-89096BEC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F3BFD-43C8-4CE1-8B47-57BAF928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B5CEA-E494-4EC0-BF20-F6BC006A0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51E2-59F7-4F6C-A548-E1AD01B6D26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E1C2-CAAE-4315-9A32-E2BCC5AE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0AEE7-8CB6-47F8-8689-35439315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8BA2-DD70-4674-BF6A-EF524300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4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ADC964-8164-4D43-8B64-0D224BA7DE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2" y="1562100"/>
            <a:ext cx="6074728" cy="31016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C378F-8C9C-42E1-BF86-78868FA31D06}"/>
              </a:ext>
            </a:extLst>
          </p:cNvPr>
          <p:cNvSpPr txBox="1"/>
          <p:nvPr/>
        </p:nvSpPr>
        <p:spPr>
          <a:xfrm>
            <a:off x="8305800" y="4969817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Probabilities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4B936-ABA6-4123-95E6-8BB935133871}"/>
              </a:ext>
            </a:extLst>
          </p:cNvPr>
          <p:cNvSpPr txBox="1"/>
          <p:nvPr/>
        </p:nvSpPr>
        <p:spPr>
          <a:xfrm>
            <a:off x="3621722" y="4969817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Score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7E986-4965-4E05-927C-47F6240D1E8F}"/>
              </a:ext>
            </a:extLst>
          </p:cNvPr>
          <p:cNvSpPr txBox="1"/>
          <p:nvPr/>
        </p:nvSpPr>
        <p:spPr>
          <a:xfrm>
            <a:off x="6096000" y="1256040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Softmax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319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CFD66DD-1B06-4553-83A4-0EDC739C355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/>
        </p:blipFill>
        <p:spPr bwMode="auto">
          <a:xfrm>
            <a:off x="2774949" y="2175193"/>
            <a:ext cx="7509193" cy="8693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D4DFBB-B3D0-4E8C-B57B-2CCA131197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57" y="3962400"/>
            <a:ext cx="6550978" cy="1158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75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31B9A2-FCF1-4069-BCED-001E608C6C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8" y="1382713"/>
            <a:ext cx="7993063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3A1D2F-76EE-4371-9637-62726D145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2" y="2848609"/>
            <a:ext cx="5094288" cy="9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2614CE-D96E-4F01-81EA-10F20DA7784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25"/>
          <a:stretch/>
        </p:blipFill>
        <p:spPr bwMode="auto">
          <a:xfrm>
            <a:off x="2099468" y="4857750"/>
            <a:ext cx="7993063" cy="6175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5BE0283-F63A-4BDB-A4D8-B51EFAD28583}"/>
              </a:ext>
            </a:extLst>
          </p:cNvPr>
          <p:cNvSpPr/>
          <p:nvPr/>
        </p:nvSpPr>
        <p:spPr>
          <a:xfrm>
            <a:off x="5486400" y="2000250"/>
            <a:ext cx="361950" cy="6175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9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96DBCD-F4C5-4E07-948A-AA8DFAD198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" y="2015330"/>
            <a:ext cx="3632835" cy="282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3791DF-5130-4999-BFA5-59E0B2371C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73" y="2510629"/>
            <a:ext cx="7934960" cy="1836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4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F32615-768D-49F2-8413-F511104925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3" y="2839085"/>
            <a:ext cx="7440613" cy="117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42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F5CEBD-F35C-4130-B6C8-1D9CB69521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68" y="2752090"/>
            <a:ext cx="7459663" cy="13538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66477A-2D54-493C-BE27-77E785448207}"/>
              </a:ext>
            </a:extLst>
          </p:cNvPr>
          <p:cNvSpPr/>
          <p:nvPr/>
        </p:nvSpPr>
        <p:spPr>
          <a:xfrm>
            <a:off x="2366168" y="3600451"/>
            <a:ext cx="7254082" cy="1174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076BC1-BDDD-49B1-859D-07D30E4B3A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24" y="1877014"/>
            <a:ext cx="2512603" cy="256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5EDA37-7B5A-43D3-B49B-815945DFBD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79" y="2946684"/>
            <a:ext cx="4546963" cy="9646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E2739FD-7E44-4669-8121-9C70CCD0EE7B}"/>
              </a:ext>
            </a:extLst>
          </p:cNvPr>
          <p:cNvSpPr/>
          <p:nvPr/>
        </p:nvSpPr>
        <p:spPr>
          <a:xfrm>
            <a:off x="5159829" y="3282043"/>
            <a:ext cx="1110342" cy="4898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C611703-3C52-4D63-BC6C-2B222C6344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77" y="2209800"/>
            <a:ext cx="8174446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5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02DF54-1C8D-46DB-9FE5-44A244F401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96" y="2099966"/>
            <a:ext cx="3546793" cy="14992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070B3-616B-42E1-968D-5C148AA1ABA1}"/>
              </a:ext>
            </a:extLst>
          </p:cNvPr>
          <p:cNvSpPr txBox="1"/>
          <p:nvPr/>
        </p:nvSpPr>
        <p:spPr>
          <a:xfrm>
            <a:off x="5012372" y="1289717"/>
            <a:ext cx="33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Cross entropy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D0DF71-8C2D-4A00-90BA-55BD26CBC1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4758035"/>
            <a:ext cx="7859713" cy="633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712643B-8F51-4C19-A236-91AB8A71C4BD}"/>
              </a:ext>
            </a:extLst>
          </p:cNvPr>
          <p:cNvSpPr/>
          <p:nvPr/>
        </p:nvSpPr>
        <p:spPr>
          <a:xfrm>
            <a:off x="6338092" y="3599201"/>
            <a:ext cx="519908" cy="7699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3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1070B3-616B-42E1-968D-5C148AA1ABA1}"/>
              </a:ext>
            </a:extLst>
          </p:cNvPr>
          <p:cNvSpPr txBox="1"/>
          <p:nvPr/>
        </p:nvSpPr>
        <p:spPr>
          <a:xfrm>
            <a:off x="5012372" y="1289717"/>
            <a:ext cx="33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Minimize cost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D0DF71-8C2D-4A00-90BA-55BD26CBC1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4758035"/>
            <a:ext cx="7859713" cy="633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712643B-8F51-4C19-A236-91AB8A71C4BD}"/>
              </a:ext>
            </a:extLst>
          </p:cNvPr>
          <p:cNvSpPr/>
          <p:nvPr/>
        </p:nvSpPr>
        <p:spPr>
          <a:xfrm rot="10800000">
            <a:off x="6338092" y="3599201"/>
            <a:ext cx="519908" cy="7699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E63397-5C5C-4554-B084-4D1C0473AE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26" y="2979471"/>
            <a:ext cx="8731568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2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1070B3-616B-42E1-968D-5C148AA1ABA1}"/>
              </a:ext>
            </a:extLst>
          </p:cNvPr>
          <p:cNvSpPr txBox="1"/>
          <p:nvPr/>
        </p:nvSpPr>
        <p:spPr>
          <a:xfrm>
            <a:off x="5012372" y="1289717"/>
            <a:ext cx="33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One hot encoding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3CBDB7-29DC-46F4-9671-EB6FF3DD73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26" y="2906713"/>
            <a:ext cx="9137174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7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796A61-F6EB-4257-8842-5B05F48D69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54" y="2529205"/>
            <a:ext cx="7186295" cy="179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41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C0512E-1E48-49CC-A1AA-D2812E0990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16" y="2057400"/>
            <a:ext cx="7893368" cy="46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5681B2-36C6-4E53-AC25-65E469FC62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90" y="3429000"/>
            <a:ext cx="7449820" cy="726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A0A6B-D962-4CE3-90E7-3BC5603D1D05}"/>
              </a:ext>
            </a:extLst>
          </p:cNvPr>
          <p:cNvSpPr txBox="1"/>
          <p:nvPr/>
        </p:nvSpPr>
        <p:spPr>
          <a:xfrm>
            <a:off x="4238625" y="888057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Using </a:t>
            </a:r>
            <a:r>
              <a:rPr lang="en-US" altLang="ko-KR" sz="2800" b="1" dirty="0" err="1"/>
              <a:t>arg_max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2A2369-35C2-4104-861B-5F0D698D1A8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92" y="5046653"/>
            <a:ext cx="6797358" cy="9232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5C682EF-0863-4B6E-B8A9-2F52EBC98661}"/>
              </a:ext>
            </a:extLst>
          </p:cNvPr>
          <p:cNvSpPr/>
          <p:nvPr/>
        </p:nvSpPr>
        <p:spPr>
          <a:xfrm>
            <a:off x="5657850" y="4237826"/>
            <a:ext cx="438150" cy="7261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C0512E-1E48-49CC-A1AA-D2812E0990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16" y="2057400"/>
            <a:ext cx="7893368" cy="46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5681B2-36C6-4E53-AC25-65E469FC62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90" y="3429000"/>
            <a:ext cx="7449820" cy="726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A0A6B-D962-4CE3-90E7-3BC5603D1D05}"/>
              </a:ext>
            </a:extLst>
          </p:cNvPr>
          <p:cNvSpPr txBox="1"/>
          <p:nvPr/>
        </p:nvSpPr>
        <p:spPr>
          <a:xfrm>
            <a:off x="4238625" y="888057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Using </a:t>
            </a:r>
            <a:r>
              <a:rPr lang="en-US" altLang="ko-KR" sz="2800" b="1" dirty="0" err="1"/>
              <a:t>arg_max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2A2369-35C2-4104-861B-5F0D698D1A8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92" y="5046653"/>
            <a:ext cx="6797358" cy="9232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5C682EF-0863-4B6E-B8A9-2F52EBC98661}"/>
              </a:ext>
            </a:extLst>
          </p:cNvPr>
          <p:cNvSpPr/>
          <p:nvPr/>
        </p:nvSpPr>
        <p:spPr>
          <a:xfrm>
            <a:off x="5657850" y="4237826"/>
            <a:ext cx="438150" cy="7261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2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와이드스크린</PresentationFormat>
  <Paragraphs>22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유지</dc:creator>
  <cp:lastModifiedBy>정 유지</cp:lastModifiedBy>
  <cp:revision>6</cp:revision>
  <dcterms:created xsi:type="dcterms:W3CDTF">2019-05-16T07:46:37Z</dcterms:created>
  <dcterms:modified xsi:type="dcterms:W3CDTF">2019-05-16T08:30:36Z</dcterms:modified>
</cp:coreProperties>
</file>