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4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2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0AE7-73D7-4BD2-801F-2751D3F7130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3CF3-C94A-4CB4-A443-22B3584A7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529301"/>
            <a:ext cx="6348810" cy="31691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8328" y="2176272"/>
            <a:ext cx="4032504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6360" y="1380744"/>
            <a:ext cx="67757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Tf.radom_normal</a:t>
            </a:r>
            <a:r>
              <a:rPr lang="en-US" altLang="ko-KR" sz="1300" dirty="0" smtClean="0"/>
              <a:t>([]) :[]</a:t>
            </a:r>
            <a:r>
              <a:rPr lang="ko-KR" altLang="en-US" sz="1300" dirty="0" smtClean="0"/>
              <a:t>의</a:t>
            </a:r>
            <a:r>
              <a:rPr lang="en-US" altLang="ko-KR" sz="1300" dirty="0" smtClean="0"/>
              <a:t> shape</a:t>
            </a:r>
            <a:r>
              <a:rPr lang="ko-KR" altLang="en-US" sz="1300" dirty="0" smtClean="0"/>
              <a:t>만큼 </a:t>
            </a:r>
            <a:r>
              <a:rPr lang="en-US" altLang="ko-KR" sz="1300" dirty="0" smtClean="0"/>
              <a:t>random</a:t>
            </a:r>
            <a:r>
              <a:rPr lang="ko-KR" altLang="en-US" sz="1300" dirty="0" smtClean="0"/>
              <a:t>으로 정규분포 </a:t>
            </a:r>
            <a:r>
              <a:rPr lang="ko-KR" altLang="en-US" sz="1300" dirty="0" err="1" smtClean="0"/>
              <a:t>난수를</a:t>
            </a:r>
            <a:r>
              <a:rPr lang="ko-KR" altLang="en-US" sz="1300" dirty="0" smtClean="0"/>
              <a:t> 발생시켜라 </a:t>
            </a:r>
            <a:r>
              <a:rPr lang="en-US" altLang="ko-KR" sz="1300" dirty="0" smtClean="0"/>
              <a:t>(-1~1)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77217" y="2391213"/>
            <a:ext cx="67757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X: [[1,3],[2,6]]</a:t>
            </a:r>
          </a:p>
          <a:p>
            <a:r>
              <a:rPr lang="en-US" altLang="ko-KR" sz="1300" dirty="0" err="1" smtClean="0"/>
              <a:t>tf_reduce_mean</a:t>
            </a:r>
            <a:r>
              <a:rPr lang="en-US" altLang="ko-KR" sz="1300" dirty="0" smtClean="0"/>
              <a:t>(x) –</a:t>
            </a:r>
            <a:r>
              <a:rPr lang="ko-KR" altLang="en-US" sz="1300" dirty="0" smtClean="0"/>
              <a:t>전체 다 </a:t>
            </a:r>
            <a:r>
              <a:rPr lang="ko-KR" altLang="en-US" sz="1300" dirty="0" smtClean="0"/>
              <a:t>평균 </a:t>
            </a:r>
            <a:r>
              <a:rPr lang="en-US" altLang="ko-KR" sz="1300" dirty="0" smtClean="0"/>
              <a:t>– 1+3+2+6/4=3</a:t>
            </a:r>
          </a:p>
          <a:p>
            <a:r>
              <a:rPr lang="en-US" altLang="ko-KR" sz="1300" dirty="0" err="1" smtClean="0"/>
              <a:t>tf_reduce_mean</a:t>
            </a:r>
            <a:r>
              <a:rPr lang="en-US" altLang="ko-KR" sz="1300" dirty="0" smtClean="0"/>
              <a:t>(x,0)- </a:t>
            </a:r>
            <a:r>
              <a:rPr lang="ko-KR" altLang="en-US" sz="1300" dirty="0" err="1" smtClean="0"/>
              <a:t>열단위로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– [1+2/2,3+6/2]</a:t>
            </a:r>
          </a:p>
          <a:p>
            <a:r>
              <a:rPr lang="en-US" altLang="ko-KR" sz="1300" dirty="0" err="1" smtClean="0"/>
              <a:t>tf_reduce_mena</a:t>
            </a:r>
            <a:r>
              <a:rPr lang="en-US" altLang="ko-KR" sz="1300" dirty="0" smtClean="0"/>
              <a:t>(x.1)-</a:t>
            </a:r>
            <a:r>
              <a:rPr lang="ko-KR" altLang="en-US" sz="1300" dirty="0" err="1" smtClean="0"/>
              <a:t>행단위로</a:t>
            </a:r>
            <a:r>
              <a:rPr lang="en-US" altLang="ko-KR" sz="1300" dirty="0" smtClean="0"/>
              <a:t>=[1+3/2,2+6/2]</a:t>
            </a:r>
            <a:endParaRPr lang="en-US" altLang="ko-KR" sz="13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185416" y="3172968"/>
            <a:ext cx="4032504" cy="17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033272" y="2962656"/>
            <a:ext cx="3410712" cy="3657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529301"/>
            <a:ext cx="6348810" cy="3169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5" y="4505864"/>
            <a:ext cx="5019913" cy="20229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8328" y="2176272"/>
            <a:ext cx="4032504" cy="283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6360" y="1380744"/>
            <a:ext cx="67757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Tf.radom_normal</a:t>
            </a:r>
            <a:r>
              <a:rPr lang="en-US" altLang="ko-KR" sz="1300" dirty="0" smtClean="0"/>
              <a:t>([]) :[]</a:t>
            </a:r>
            <a:r>
              <a:rPr lang="ko-KR" altLang="en-US" sz="1300" dirty="0" smtClean="0"/>
              <a:t>의</a:t>
            </a:r>
            <a:r>
              <a:rPr lang="en-US" altLang="ko-KR" sz="1300" dirty="0" smtClean="0"/>
              <a:t> shape</a:t>
            </a:r>
            <a:r>
              <a:rPr lang="ko-KR" altLang="en-US" sz="1300" dirty="0" smtClean="0"/>
              <a:t>만큼 </a:t>
            </a:r>
            <a:r>
              <a:rPr lang="en-US" altLang="ko-KR" sz="1300" dirty="0" smtClean="0"/>
              <a:t>random</a:t>
            </a:r>
            <a:r>
              <a:rPr lang="ko-KR" altLang="en-US" sz="1300" dirty="0" smtClean="0"/>
              <a:t>으로 정규분포 </a:t>
            </a:r>
            <a:r>
              <a:rPr lang="ko-KR" altLang="en-US" sz="1300" dirty="0" err="1" smtClean="0"/>
              <a:t>난수를</a:t>
            </a:r>
            <a:r>
              <a:rPr lang="ko-KR" altLang="en-US" sz="1300" dirty="0" smtClean="0"/>
              <a:t> 발생시켜라 </a:t>
            </a:r>
            <a:r>
              <a:rPr lang="en-US" altLang="ko-KR" sz="1300" dirty="0" smtClean="0"/>
              <a:t>(-1~1)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77217" y="2391213"/>
            <a:ext cx="67757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X: [[1,3],[2,6]]</a:t>
            </a:r>
          </a:p>
          <a:p>
            <a:r>
              <a:rPr lang="en-US" altLang="ko-KR" sz="1300" dirty="0" err="1" smtClean="0"/>
              <a:t>tf_reduce_mean</a:t>
            </a:r>
            <a:r>
              <a:rPr lang="en-US" altLang="ko-KR" sz="1300" dirty="0" smtClean="0"/>
              <a:t>(x) –</a:t>
            </a:r>
            <a:r>
              <a:rPr lang="ko-KR" altLang="en-US" sz="1300" dirty="0" smtClean="0"/>
              <a:t>전체 다 </a:t>
            </a:r>
            <a:r>
              <a:rPr lang="ko-KR" altLang="en-US" sz="1300" dirty="0" smtClean="0"/>
              <a:t>평균 </a:t>
            </a:r>
            <a:r>
              <a:rPr lang="en-US" altLang="ko-KR" sz="1300" dirty="0" smtClean="0"/>
              <a:t>– 1+3+2+6/4=3</a:t>
            </a:r>
          </a:p>
          <a:p>
            <a:r>
              <a:rPr lang="en-US" altLang="ko-KR" sz="1300" dirty="0" err="1" smtClean="0"/>
              <a:t>tf_reduce_mean</a:t>
            </a:r>
            <a:r>
              <a:rPr lang="en-US" altLang="ko-KR" sz="1300" dirty="0" smtClean="0"/>
              <a:t>(x,0)- </a:t>
            </a:r>
            <a:r>
              <a:rPr lang="ko-KR" altLang="en-US" sz="1300" dirty="0" err="1" smtClean="0"/>
              <a:t>열단위로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– [1+2/2,3+6/2]</a:t>
            </a:r>
          </a:p>
          <a:p>
            <a:r>
              <a:rPr lang="en-US" altLang="ko-KR" sz="1300" dirty="0" err="1" smtClean="0"/>
              <a:t>tf_reduce_mena</a:t>
            </a:r>
            <a:r>
              <a:rPr lang="en-US" altLang="ko-KR" sz="1300" dirty="0" smtClean="0"/>
              <a:t>(x.1)-</a:t>
            </a:r>
            <a:r>
              <a:rPr lang="ko-KR" altLang="en-US" sz="1300" dirty="0" err="1" smtClean="0"/>
              <a:t>행단위로</a:t>
            </a:r>
            <a:r>
              <a:rPr lang="en-US" altLang="ko-KR" sz="1300" dirty="0" smtClean="0"/>
              <a:t>=[1+3/2,2+6/2]</a:t>
            </a:r>
            <a:endParaRPr lang="en-US" altLang="ko-KR" sz="13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2185416" y="3172968"/>
            <a:ext cx="4032504" cy="17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7" idx="1"/>
            <a:endCxn id="6" idx="1"/>
          </p:cNvCxnSpPr>
          <p:nvPr/>
        </p:nvCxnSpPr>
        <p:spPr>
          <a:xfrm flipH="1">
            <a:off x="230495" y="2318004"/>
            <a:ext cx="107833" cy="3199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1033272" y="2962656"/>
            <a:ext cx="3410712" cy="3657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394959" y="3758184"/>
            <a:ext cx="5633825" cy="2916936"/>
            <a:chOff x="5394959" y="3758184"/>
            <a:chExt cx="5633825" cy="291693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917" r="-1"/>
            <a:stretch/>
          </p:blipFill>
          <p:spPr>
            <a:xfrm>
              <a:off x="5394959" y="3758184"/>
              <a:ext cx="4702221" cy="2916936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306312" y="5715000"/>
              <a:ext cx="1036320" cy="15240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82345" y="5442261"/>
              <a:ext cx="334643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 smtClean="0"/>
                <a:t>tf.matmul</a:t>
              </a:r>
              <a:r>
                <a:rPr lang="en-US" altLang="ko-KR" sz="1300" dirty="0" smtClean="0"/>
                <a:t>(</a:t>
              </a:r>
              <a:r>
                <a:rPr lang="en-US" altLang="ko-KR" sz="1300" dirty="0" err="1" smtClean="0"/>
                <a:t>x,y</a:t>
              </a:r>
              <a:r>
                <a:rPr lang="en-US" altLang="ko-KR" sz="1300" dirty="0" smtClean="0"/>
                <a:t>) : </a:t>
              </a:r>
              <a:r>
                <a:rPr lang="ko-KR" altLang="en-US" sz="1300" dirty="0" smtClean="0"/>
                <a:t>매트릭스 곱을 해주는 거</a:t>
              </a:r>
              <a:endParaRPr lang="en-US" altLang="ko-KR" sz="1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451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909334"/>
            <a:ext cx="8401050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2536" y="1271016"/>
            <a:ext cx="6592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읽어올 파일 이름</a:t>
            </a:r>
            <a:r>
              <a:rPr lang="en-US" altLang="ko-KR" sz="1300" dirty="0" smtClean="0"/>
              <a:t>		</a:t>
            </a:r>
            <a:r>
              <a:rPr lang="ko-KR" altLang="en-US" sz="1300" dirty="0" smtClean="0"/>
              <a:t>한 </a:t>
            </a:r>
            <a:r>
              <a:rPr lang="en-US" altLang="ko-KR" sz="1300" dirty="0" smtClean="0"/>
              <a:t>Line</a:t>
            </a:r>
            <a:r>
              <a:rPr lang="ko-KR" altLang="en-US" sz="1300" dirty="0" smtClean="0"/>
              <a:t>에서 구분 지을 수 있는 값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3591"/>
            <a:ext cx="9336024" cy="530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464" y="256032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파일 읽어오는 방법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8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909334"/>
            <a:ext cx="8401050" cy="1666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2536" y="1271016"/>
            <a:ext cx="65928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읽어올 파일 이름</a:t>
            </a:r>
            <a:r>
              <a:rPr lang="en-US" altLang="ko-KR" sz="1300" dirty="0" smtClean="0"/>
              <a:t>		</a:t>
            </a:r>
            <a:r>
              <a:rPr lang="ko-KR" altLang="en-US" sz="1300" dirty="0" smtClean="0"/>
              <a:t>한 </a:t>
            </a:r>
            <a:r>
              <a:rPr lang="en-US" altLang="ko-KR" sz="1300" dirty="0" smtClean="0"/>
              <a:t>Line</a:t>
            </a:r>
            <a:r>
              <a:rPr lang="ko-KR" altLang="en-US" sz="1300" dirty="0" smtClean="0"/>
              <a:t>에서 구분 지을 수 있는 값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283464" y="256032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파일 읽어오는 방법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43584" y="1755648"/>
            <a:ext cx="1344168" cy="51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3278181"/>
            <a:ext cx="542544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파이썬에서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-1</a:t>
            </a:r>
            <a:r>
              <a:rPr lang="ko-KR" altLang="en-US" sz="1300" dirty="0" smtClean="0"/>
              <a:t>은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맨 마지막 </a:t>
            </a:r>
            <a:r>
              <a:rPr lang="en-US" altLang="ko-KR" sz="1300" dirty="0" smtClean="0"/>
              <a:t>index</a:t>
            </a:r>
            <a:r>
              <a:rPr lang="ko-KR" altLang="en-US" sz="1300" dirty="0" smtClean="0"/>
              <a:t>를 뜻함</a:t>
            </a:r>
            <a:endParaRPr lang="en-US" altLang="ko-KR" sz="1300" dirty="0" smtClean="0"/>
          </a:p>
          <a:p>
            <a:r>
              <a:rPr lang="en-US" altLang="ko-KR" sz="1300" dirty="0" smtClean="0"/>
              <a:t>b[0:5,1]- row</a:t>
            </a:r>
            <a:r>
              <a:rPr lang="ko-KR" altLang="en-US" sz="1300" dirty="0" smtClean="0"/>
              <a:t>는 </a:t>
            </a:r>
            <a:r>
              <a:rPr lang="en-US" altLang="ko-KR" sz="1300" dirty="0" smtClean="0"/>
              <a:t>0~4</a:t>
            </a:r>
            <a:r>
              <a:rPr lang="ko-KR" altLang="en-US" sz="1300" dirty="0" smtClean="0"/>
              <a:t>까지</a:t>
            </a:r>
            <a:r>
              <a:rPr lang="en-US" altLang="ko-KR" sz="1300" dirty="0" smtClean="0"/>
              <a:t>, colum</a:t>
            </a:r>
            <a:r>
              <a:rPr lang="en-US" altLang="ko-KR" sz="1300" dirty="0"/>
              <a:t>n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1</a:t>
            </a:r>
            <a:r>
              <a:rPr lang="ko-KR" altLang="en-US" sz="1300" dirty="0" smtClean="0"/>
              <a:t>번째</a:t>
            </a:r>
            <a:endParaRPr lang="en-US" altLang="ko-KR" sz="1300" dirty="0" smtClean="0"/>
          </a:p>
          <a:p>
            <a:endParaRPr lang="en-US" altLang="ko-KR" sz="1300" dirty="0"/>
          </a:p>
          <a:p>
            <a:r>
              <a:rPr lang="en-US" altLang="ko-KR" sz="1300" dirty="0"/>
              <a:t>b</a:t>
            </a:r>
            <a:r>
              <a:rPr lang="en-US" altLang="ko-KR" sz="1300" dirty="0" smtClean="0"/>
              <a:t>[:,-1] –row</a:t>
            </a:r>
            <a:r>
              <a:rPr lang="ko-KR" altLang="en-US" sz="1300" dirty="0" smtClean="0"/>
              <a:t>는 모두 다 </a:t>
            </a:r>
            <a:r>
              <a:rPr lang="en-US" altLang="ko-KR" sz="1300" dirty="0" smtClean="0"/>
              <a:t>column</a:t>
            </a:r>
            <a:r>
              <a:rPr lang="ko-KR" altLang="en-US" sz="1300" dirty="0" smtClean="0"/>
              <a:t>은 마지막 것</a:t>
            </a:r>
            <a:endParaRPr lang="en-US" altLang="ko-KR" sz="1300" dirty="0" smtClean="0"/>
          </a:p>
          <a:p>
            <a:endParaRPr lang="en-US" altLang="ko-KR" sz="1300" dirty="0"/>
          </a:p>
          <a:p>
            <a:r>
              <a:rPr lang="en-US" altLang="ko-KR" sz="1300" dirty="0" smtClean="0"/>
              <a:t>**</a:t>
            </a:r>
            <a:r>
              <a:rPr lang="ko-KR" altLang="en-US" sz="1300" dirty="0" smtClean="0"/>
              <a:t>주의 </a:t>
            </a:r>
            <a:r>
              <a:rPr lang="ko-KR" altLang="en-US" sz="1300" dirty="0" err="1" smtClean="0"/>
              <a:t>해야될것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r>
              <a:rPr lang="en-US" altLang="ko-KR" sz="1300" dirty="0" smtClean="0"/>
              <a:t>b</a:t>
            </a:r>
            <a:r>
              <a:rPr lang="en-US" altLang="ko-KR" sz="1300" dirty="0" smtClean="0"/>
              <a:t>[1:5,:] –</a:t>
            </a:r>
            <a:r>
              <a:rPr lang="ko-KR" altLang="en-US" sz="1300" dirty="0" smtClean="0"/>
              <a:t>일 때 </a:t>
            </a:r>
            <a:r>
              <a:rPr lang="en-US" altLang="ko-KR" sz="1300" dirty="0" smtClean="0"/>
              <a:t>5</a:t>
            </a:r>
            <a:r>
              <a:rPr lang="ko-KR" altLang="en-US" sz="1300" dirty="0" smtClean="0"/>
              <a:t>번째 </a:t>
            </a:r>
            <a:r>
              <a:rPr lang="ko-KR" altLang="en-US" sz="1300" dirty="0" smtClean="0"/>
              <a:t>인덱스는 포함되지 않음</a:t>
            </a:r>
            <a:endParaRPr lang="en-US" altLang="ko-KR" sz="13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" y="3289935"/>
            <a:ext cx="5591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464" y="256032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파일 읽어오는 방법</a:t>
            </a:r>
            <a:r>
              <a:rPr lang="en-US" altLang="ko-KR" dirty="0" smtClean="0"/>
              <a:t>2&gt;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1353"/>
          <a:stretch/>
        </p:blipFill>
        <p:spPr>
          <a:xfrm>
            <a:off x="194119" y="847153"/>
            <a:ext cx="6737033" cy="33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" y="147383"/>
            <a:ext cx="6248400" cy="3629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0532"/>
          <a:stretch/>
        </p:blipFill>
        <p:spPr>
          <a:xfrm>
            <a:off x="0" y="3638550"/>
            <a:ext cx="6826000" cy="3219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2624" y="6096195"/>
            <a:ext cx="54254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Coordinator() :</a:t>
            </a:r>
            <a:r>
              <a:rPr lang="ko-KR" altLang="en-US" sz="1300" dirty="0" smtClean="0"/>
              <a:t>조정자 </a:t>
            </a:r>
            <a:r>
              <a:rPr lang="en-US" altLang="ko-KR" sz="1300" dirty="0" smtClean="0"/>
              <a:t>– </a:t>
            </a:r>
            <a:r>
              <a:rPr lang="ko-KR" altLang="en-US" sz="1300" dirty="0" smtClean="0"/>
              <a:t>멀티 </a:t>
            </a:r>
            <a:r>
              <a:rPr lang="ko-KR" altLang="en-US" sz="1300" dirty="0" err="1" smtClean="0"/>
              <a:t>쓰레드들이</a:t>
            </a:r>
            <a:r>
              <a:rPr lang="ko-KR" altLang="en-US" sz="1300" dirty="0" smtClean="0"/>
              <a:t> 같이 정지되도록 하는 클래스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err="1" smtClean="0"/>
              <a:t>request_stop</a:t>
            </a:r>
            <a:r>
              <a:rPr lang="en-US" altLang="ko-KR" sz="1300" dirty="0" smtClean="0"/>
              <a:t>():</a:t>
            </a:r>
            <a:r>
              <a:rPr lang="ko-KR" altLang="en-US" sz="1300" dirty="0" err="1" smtClean="0"/>
              <a:t>쓰레드들이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정지되어야</a:t>
            </a:r>
            <a:r>
              <a:rPr lang="ko-KR" altLang="en-US" sz="1300" dirty="0" smtClean="0"/>
              <a:t> 함을 요청</a:t>
            </a:r>
            <a:endParaRPr lang="en-US" altLang="ko-KR" sz="1300" dirty="0" smtClean="0"/>
          </a:p>
          <a:p>
            <a:r>
              <a:rPr lang="en-US" altLang="ko-KR" sz="1300" dirty="0" smtClean="0"/>
              <a:t>join() –()</a:t>
            </a:r>
            <a:r>
              <a:rPr lang="ko-KR" altLang="en-US" sz="1300" dirty="0" smtClean="0"/>
              <a:t>안에 있는 특정 </a:t>
            </a:r>
            <a:r>
              <a:rPr lang="ko-KR" altLang="en-US" sz="1300" dirty="0" err="1" smtClean="0"/>
              <a:t>쓰레드들이</a:t>
            </a:r>
            <a:r>
              <a:rPr lang="ko-KR" altLang="en-US" sz="1300" dirty="0" smtClean="0"/>
              <a:t> 멈출 때 까지 대기 한다</a:t>
            </a:r>
            <a:r>
              <a:rPr lang="en-US" altLang="ko-KR" sz="1300" dirty="0" smtClean="0"/>
              <a:t>.</a:t>
            </a:r>
            <a:endParaRPr lang="en-US" altLang="ko-KR" sz="1300" dirty="0"/>
          </a:p>
          <a:p>
            <a:endParaRPr lang="en-US" altLang="ko-KR" sz="13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480602"/>
            <a:ext cx="2213679" cy="1496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718346"/>
            <a:ext cx="2213679" cy="1496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66560" y="3758847"/>
            <a:ext cx="5425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Queue runne</a:t>
            </a:r>
            <a:r>
              <a:rPr lang="en-US" altLang="ko-KR" sz="1300" dirty="0"/>
              <a:t>r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Queue runner</a:t>
            </a:r>
            <a:r>
              <a:rPr lang="ko-KR" altLang="en-US" sz="1300" dirty="0" smtClean="0"/>
              <a:t>에서 사용할 </a:t>
            </a:r>
            <a:r>
              <a:rPr lang="en-US" altLang="ko-KR" sz="1300" dirty="0" smtClean="0"/>
              <a:t>thread </a:t>
            </a:r>
            <a:r>
              <a:rPr lang="ko-KR" altLang="en-US" sz="1300" dirty="0" smtClean="0"/>
              <a:t>들을 생성</a:t>
            </a:r>
            <a:endParaRPr lang="en-US" altLang="ko-KR" sz="1300" dirty="0" smtClean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188720" y="4078224"/>
            <a:ext cx="278892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69264" y="3840480"/>
            <a:ext cx="2404872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14533" y="2996846"/>
            <a:ext cx="5977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배치로</a:t>
            </a:r>
            <a:r>
              <a:rPr lang="en-US" altLang="ko-KR" sz="1300" dirty="0"/>
              <a:t> </a:t>
            </a:r>
            <a:r>
              <a:rPr lang="ko-KR" altLang="en-US" sz="1300" dirty="0"/>
              <a:t>묶</a:t>
            </a:r>
            <a:r>
              <a:rPr lang="ko-KR" altLang="en-US" sz="1300" dirty="0" smtClean="0"/>
              <a:t>어서 호출 즉 </a:t>
            </a:r>
            <a:r>
              <a:rPr lang="en-US" altLang="ko-KR" sz="1300" dirty="0" smtClean="0"/>
              <a:t>10</a:t>
            </a:r>
            <a:r>
              <a:rPr lang="ko-KR" altLang="en-US" sz="1300" dirty="0" smtClean="0"/>
              <a:t>개씩 묶어서 </a:t>
            </a:r>
            <a:r>
              <a:rPr lang="en-US" altLang="ko-KR" sz="1300" dirty="0" smtClean="0"/>
              <a:t>tensor</a:t>
            </a:r>
            <a:r>
              <a:rPr lang="ko-KR" altLang="en-US" sz="1300" dirty="0" smtClean="0"/>
              <a:t>인자들을 관리 해줌</a:t>
            </a:r>
            <a:endParaRPr lang="en-US" altLang="ko-KR" sz="1300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969264" y="3561080"/>
            <a:ext cx="121513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진겸</dc:creator>
  <cp:lastModifiedBy>김 진겸</cp:lastModifiedBy>
  <cp:revision>17</cp:revision>
  <dcterms:created xsi:type="dcterms:W3CDTF">2019-05-16T04:32:35Z</dcterms:created>
  <dcterms:modified xsi:type="dcterms:W3CDTF">2019-05-16T05:38:25Z</dcterms:modified>
</cp:coreProperties>
</file>