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48784-544D-422B-AEFD-4FFE33E9A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5D4F87-75E1-4374-959E-12508F893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968ECF-538D-45D6-B57D-4E15B02B4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607F-37F2-46E1-A472-FD0D4BB1937B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C7876-9FB1-415A-9993-69F0D8D6F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610E1E-5854-4693-AA40-E84623A2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0E91-3932-4D1D-9204-9AD3397EF5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0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D969D-D60E-43F3-9CBB-94E7A1D22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03DF8E-94C9-4417-869D-074BE3B10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08DE6C-1AA1-42A9-904E-DF9E083C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607F-37F2-46E1-A472-FD0D4BB1937B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C1BE6C-50B0-4830-8573-1F9AF96C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89AB6A-D4A3-4B6B-BD93-865BE0D0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0E91-3932-4D1D-9204-9AD3397EF5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0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89AB2E-7BD2-4277-AF03-F41DB8D5C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3FED5C-A76C-40EE-950E-4BC3988C1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1A0620-660E-4B31-B589-71D202438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607F-37F2-46E1-A472-FD0D4BB1937B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80077-B5E5-48C8-983D-5A40DDB9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16988-9E48-4067-AB30-E7AF7A35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0E91-3932-4D1D-9204-9AD3397EF5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70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58DD8-0251-400E-A2FC-2F2D7391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863F4-1C4C-4C86-AFBC-29EA584E4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D2FAA5-7606-42B9-B2FB-C2EC3B06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607F-37F2-46E1-A472-FD0D4BB1937B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A66F2-54E5-4AE4-B3ED-4C730D63F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2F4CD-13A9-42DF-9ABF-B41A832DB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0E91-3932-4D1D-9204-9AD3397EF5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21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9EAB1-8924-4BA4-92A7-E7D962B9F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188336-7FC8-4326-84F3-32F0BED65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293B6-0419-409E-80FC-82EF7F4C6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607F-37F2-46E1-A472-FD0D4BB1937B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08B498-7439-4AEE-891F-F095ADCE6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7833D-A2D9-44F3-BB70-F96C79957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0E91-3932-4D1D-9204-9AD3397EF5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62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BC06B-EDE3-4AAC-90E0-EDEE8E5A3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E35B3-0D90-4471-9399-78BB6BF86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BFEA86-4514-4BDF-BA10-7C5EB8205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DDB3BC-2FF6-40B3-A118-D812D7FD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607F-37F2-46E1-A472-FD0D4BB1937B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138193-D7A4-4000-BF63-D2CD8A82F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064EE7-8191-45FE-BC3F-24947BA4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0E91-3932-4D1D-9204-9AD3397EF5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10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19DD5-0A9E-4444-9F11-C952D9AC6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B956D4-692F-499F-9CD5-0A86F1D23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6C4F95-6A75-4D15-B99F-756CD33E4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03AD1C-3822-416C-BA1E-574D273ED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03EB0C-44B5-4F71-91D2-80E7C3BC3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76A43D-D057-4821-AB61-2B0FE12A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607F-37F2-46E1-A472-FD0D4BB1937B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4FEA2D-A852-4F17-A838-5597A40F1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8BA8C2-0DCB-400B-AF57-66C1762F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0E91-3932-4D1D-9204-9AD3397EF5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84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C1A3E-AB72-4CBF-95CC-99EA2A24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D44DD1-C3AF-42CF-B0B2-D20FAA7A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607F-37F2-46E1-A472-FD0D4BB1937B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275DAF-1474-4D8F-BB9C-D826B04B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3D057D-6C21-4339-A6B9-FE3FAD60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0E91-3932-4D1D-9204-9AD3397EF5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54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508B78-F899-48E9-9BE4-E7D7B4F53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607F-37F2-46E1-A472-FD0D4BB1937B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F8DAC3-7F7C-4F59-9D23-5CBD6E532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417CEF-A0D9-475A-9617-D26A89292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0E91-3932-4D1D-9204-9AD3397EF5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07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7C7D1-BE78-419D-BC96-F3094E117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AC80F0-8726-49F6-8409-19FB06CD3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5E8B3D-380A-4693-B421-B935AB832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CAADD2-F063-4F4F-A5B3-4EC901A2B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607F-37F2-46E1-A472-FD0D4BB1937B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E970E-A249-494F-ABE6-FB8359B9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E9F19E-B596-41D4-B52F-6F05E209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0E91-3932-4D1D-9204-9AD3397EF5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60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4663F-E9CC-4659-BB8E-1BB7F72AE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1439DF-34B6-4431-8C00-F35590DCE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6B6728-1B25-42F5-9F2A-254093DB3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3238FD-DA15-49BB-91EB-3929B189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607F-37F2-46E1-A472-FD0D4BB1937B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6FD435-172B-4418-863D-C6AD8A84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F219F8-3D56-4D0A-8D56-6D6D4B12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0E91-3932-4D1D-9204-9AD3397EF5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32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F67CE5-9809-4DE9-9C78-180DED227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34351-C9EB-4347-AC4E-B20E13DF2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91C26-3D3D-4951-B817-81CA8FE63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3607F-37F2-46E1-A472-FD0D4BB1937B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5D7741-398B-4EBE-88F2-BFF7B786E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8A138D-C8C5-410B-9B47-594C1CEEE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B0E91-3932-4D1D-9204-9AD3397EF5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86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2E33A-49DE-479B-946A-BDC2DA007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SOFT MAX </a:t>
            </a:r>
            <a:r>
              <a:rPr lang="ko-KR" altLang="en-US" dirty="0" err="1"/>
              <a:t>리그레션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D68741-5507-4BEB-9A32-F59FB7999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Video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14,</a:t>
            </a:r>
            <a:r>
              <a:rPr lang="ko-KR" altLang="en-US" dirty="0"/>
              <a:t> </a:t>
            </a:r>
            <a:r>
              <a:rPr lang="en-US" altLang="ko-KR" dirty="0"/>
              <a:t>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84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2E33A-49DE-479B-946A-BDC2DA007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Softmax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D68741-5507-4BEB-9A32-F59FB7999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통계에서 가장 큰 값을 찾는 개념을 </a:t>
            </a:r>
            <a:r>
              <a:rPr lang="en-US" altLang="ko-KR" dirty="0" err="1"/>
              <a:t>hardmax</a:t>
            </a:r>
            <a:r>
              <a:rPr lang="ko-KR" altLang="en-US" dirty="0"/>
              <a:t>라고 부른다</a:t>
            </a:r>
            <a:r>
              <a:rPr lang="en-US" altLang="ko-KR" dirty="0"/>
              <a:t>. </a:t>
            </a:r>
            <a:r>
              <a:rPr lang="en-US" altLang="ko-KR" dirty="0" err="1"/>
              <a:t>softmax</a:t>
            </a:r>
            <a:r>
              <a:rPr lang="ko-KR" altLang="en-US" dirty="0"/>
              <a:t>는 새로운 조건으로 가장 큰 값을 찾는 개념을 말한다</a:t>
            </a:r>
            <a:r>
              <a:rPr lang="en-US" altLang="ko-KR" dirty="0"/>
              <a:t>. </a:t>
            </a:r>
            <a:r>
              <a:rPr lang="ko-KR" altLang="en-US" dirty="0"/>
              <a:t>일반적으로는 큰 숫자를 찾는 것이 </a:t>
            </a:r>
            <a:r>
              <a:rPr lang="en-US" altLang="ko-KR" dirty="0" err="1"/>
              <a:t>hardmax</a:t>
            </a:r>
            <a:r>
              <a:rPr lang="ko-KR" altLang="en-US" dirty="0"/>
              <a:t>에 해당하고</a:t>
            </a:r>
            <a:r>
              <a:rPr lang="en-US" altLang="ko-KR" dirty="0"/>
              <a:t>, </a:t>
            </a:r>
            <a:r>
              <a:rPr lang="ko-KR" altLang="en-US" dirty="0"/>
              <a:t>숫자를 거꾸로 뒤집었을 경우에 대해 가장 큰 숫자를 찾는다면 </a:t>
            </a:r>
            <a:r>
              <a:rPr lang="en-US" altLang="ko-KR" dirty="0" err="1"/>
              <a:t>softmax</a:t>
            </a:r>
            <a:r>
              <a:rPr lang="ko-KR" altLang="en-US" dirty="0"/>
              <a:t>에 해당한다</a:t>
            </a:r>
            <a:r>
              <a:rPr lang="en-US" altLang="ko-KR" dirty="0"/>
              <a:t>. </a:t>
            </a:r>
            <a:r>
              <a:rPr lang="ko-KR" altLang="en-US" dirty="0"/>
              <a:t>여기서는 우리가 알고 있는 큰 숫자를 찾는 것이 아니라는 뜻으로 쓰인다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842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1AF6C32-7C8B-491A-B29C-1E53FCD01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549" y="495830"/>
            <a:ext cx="9813731" cy="546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0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BD68741-5507-4BEB-9A32-F59FB7999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500" y="4430712"/>
            <a:ext cx="9144000" cy="1939607"/>
          </a:xfrm>
        </p:spPr>
        <p:txBody>
          <a:bodyPr>
            <a:noAutofit/>
          </a:bodyPr>
          <a:lstStyle/>
          <a:p>
            <a:r>
              <a:rPr lang="en-US" altLang="ko-KR" sz="2000" dirty="0" err="1"/>
              <a:t>softmax</a:t>
            </a:r>
            <a:r>
              <a:rPr lang="ko-KR" altLang="en-US" sz="2000" dirty="0"/>
              <a:t>는 </a:t>
            </a:r>
            <a:r>
              <a:rPr lang="en-US" altLang="ko-KR" sz="2000" dirty="0"/>
              <a:t>binary classification</a:t>
            </a:r>
            <a:r>
              <a:rPr lang="ko-KR" altLang="en-US" sz="2000" dirty="0"/>
              <a:t>을 여러 번 결합한 결과다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예측 결과가 </a:t>
            </a:r>
            <a:r>
              <a:rPr lang="en-US" altLang="ko-KR" sz="2000" dirty="0"/>
              <a:t>A, B, C </a:t>
            </a:r>
            <a:r>
              <a:rPr lang="ko-KR" altLang="en-US" sz="2000" dirty="0"/>
              <a:t>중의 하나가 되어야 한다면</a:t>
            </a:r>
            <a:r>
              <a:rPr lang="en-US" altLang="ko-KR" sz="2000" dirty="0"/>
              <a:t>, </a:t>
            </a:r>
            <a:r>
              <a:rPr lang="ko-KR" altLang="en-US" sz="2000" dirty="0"/>
              <a:t>동일한 </a:t>
            </a:r>
            <a:r>
              <a:rPr lang="en-US" altLang="ko-KR" sz="2000" dirty="0"/>
              <a:t>x</a:t>
            </a:r>
            <a:r>
              <a:rPr lang="ko-KR" altLang="en-US" sz="2000" dirty="0"/>
              <a:t>에 대해 </a:t>
            </a:r>
            <a:r>
              <a:rPr lang="en-US" altLang="ko-KR" sz="2000" dirty="0"/>
              <a:t>A</a:t>
            </a:r>
            <a:r>
              <a:rPr lang="ko-KR" altLang="en-US" sz="2000" dirty="0"/>
              <a:t>가 될 확률</a:t>
            </a:r>
            <a:r>
              <a:rPr lang="en-US" altLang="ko-KR" sz="2000" dirty="0"/>
              <a:t>, B</a:t>
            </a:r>
            <a:r>
              <a:rPr lang="ko-KR" altLang="en-US" sz="2000" dirty="0"/>
              <a:t>가 될 확률</a:t>
            </a:r>
            <a:r>
              <a:rPr lang="en-US" altLang="ko-KR" sz="2000" dirty="0"/>
              <a:t>, C</a:t>
            </a:r>
            <a:r>
              <a:rPr lang="ko-KR" altLang="en-US" sz="2000" dirty="0"/>
              <a:t>가 될 확률을 모두 구해야 한다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/>
              <a:t>x</a:t>
            </a:r>
            <a:r>
              <a:rPr lang="ko-KR" altLang="en-US" sz="2000" dirty="0"/>
              <a:t>는 </a:t>
            </a:r>
            <a:r>
              <a:rPr lang="en-US" altLang="ko-KR" sz="2000" dirty="0"/>
              <a:t>3</a:t>
            </a:r>
            <a:r>
              <a:rPr lang="ko-KR" altLang="en-US" sz="2000" dirty="0"/>
              <a:t>번 사용되지만</a:t>
            </a:r>
            <a:r>
              <a:rPr lang="en-US" altLang="ko-KR" sz="2000" dirty="0"/>
              <a:t>, W</a:t>
            </a:r>
            <a:r>
              <a:rPr lang="ko-KR" altLang="en-US" sz="2000" dirty="0"/>
              <a:t>는 </a:t>
            </a:r>
            <a:r>
              <a:rPr lang="en-US" altLang="ko-KR" sz="2000" dirty="0"/>
              <a:t>A, B, C</a:t>
            </a:r>
            <a:r>
              <a:rPr lang="ko-KR" altLang="en-US" sz="2000" dirty="0"/>
              <a:t>에 대해서 한 번씩 필요하니까 </a:t>
            </a:r>
            <a:r>
              <a:rPr lang="en-US" altLang="ko-KR" sz="2000" dirty="0"/>
              <a:t>3</a:t>
            </a:r>
            <a:r>
              <a:rPr lang="ko-KR" altLang="en-US" sz="2000" dirty="0"/>
              <a:t>번 반복된다</a:t>
            </a:r>
            <a:r>
              <a:rPr lang="en-US" altLang="ko-KR" sz="2000" dirty="0"/>
              <a:t>. </a:t>
            </a:r>
            <a:r>
              <a:rPr lang="ko-KR" altLang="en-US" sz="2000" dirty="0"/>
              <a:t>그래서</a:t>
            </a:r>
            <a:r>
              <a:rPr lang="en-US" altLang="ko-KR" sz="2000" dirty="0"/>
              <a:t>, W</a:t>
            </a:r>
            <a:r>
              <a:rPr lang="ko-KR" altLang="en-US" sz="2000" dirty="0"/>
              <a:t>는 예측해야 하는 숫자만큼 필요하게 된다</a:t>
            </a:r>
            <a:r>
              <a:rPr lang="en-US" altLang="ko-KR" sz="2000" dirty="0"/>
              <a:t>. 10</a:t>
            </a:r>
            <a:r>
              <a:rPr lang="ko-KR" altLang="en-US" sz="2000" dirty="0"/>
              <a:t>개 중에서 예측한다면 </a:t>
            </a:r>
            <a:r>
              <a:rPr lang="en-US" altLang="ko-KR" sz="2000" dirty="0"/>
              <a:t>10</a:t>
            </a:r>
            <a:r>
              <a:rPr lang="ko-KR" altLang="en-US" sz="2000" dirty="0"/>
              <a:t>개의 </a:t>
            </a:r>
            <a:r>
              <a:rPr lang="en-US" altLang="ko-KR" sz="2000" dirty="0"/>
              <a:t>W</a:t>
            </a:r>
            <a:r>
              <a:rPr lang="ko-KR" altLang="en-US" sz="2000" dirty="0"/>
              <a:t>가 나와야 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8471F09-35CA-48FD-9809-13BDA1A00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87" y="688732"/>
            <a:ext cx="10755226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8F4516F-8559-43EE-9CE3-1962D978C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389" y="1026160"/>
            <a:ext cx="8308848" cy="4297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8849DE-CE4A-43DB-80A7-FB0CA6BFDD1B}"/>
              </a:ext>
            </a:extLst>
          </p:cNvPr>
          <p:cNvSpPr txBox="1"/>
          <p:nvPr/>
        </p:nvSpPr>
        <p:spPr>
          <a:xfrm>
            <a:off x="1544320" y="5486400"/>
            <a:ext cx="6573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멀티밸류를</a:t>
            </a:r>
            <a:r>
              <a:rPr lang="ko-KR" altLang="en-US" dirty="0"/>
              <a:t> 행렬의 </a:t>
            </a:r>
            <a:r>
              <a:rPr lang="ko-KR" altLang="en-US" dirty="0" err="1"/>
              <a:t>곱을통해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에 대한 확률 </a:t>
            </a:r>
            <a:r>
              <a:rPr lang="en-US" altLang="ko-KR" dirty="0"/>
              <a:t>B</a:t>
            </a:r>
            <a:r>
              <a:rPr lang="ko-KR" altLang="en-US" dirty="0" err="1"/>
              <a:t>에대한확률</a:t>
            </a:r>
            <a:r>
              <a:rPr lang="ko-KR" altLang="en-US" dirty="0"/>
              <a:t> </a:t>
            </a:r>
            <a:r>
              <a:rPr lang="en-US" altLang="ko-KR" dirty="0"/>
              <a:t>~ </a:t>
            </a:r>
            <a:r>
              <a:rPr lang="ko-KR" altLang="en-US" dirty="0"/>
              <a:t>등으로 구성</a:t>
            </a:r>
            <a:r>
              <a:rPr lang="en-US" altLang="ko-KR" dirty="0"/>
              <a:t>. </a:t>
            </a:r>
            <a:r>
              <a:rPr lang="ko-KR" altLang="en-US" dirty="0" err="1"/>
              <a:t>나온값을</a:t>
            </a:r>
            <a:r>
              <a:rPr lang="ko-KR" altLang="en-US" dirty="0"/>
              <a:t> </a:t>
            </a:r>
            <a:r>
              <a:rPr lang="en-US" altLang="ko-KR" u="sng" dirty="0"/>
              <a:t>0~1</a:t>
            </a:r>
            <a:r>
              <a:rPr lang="ko-KR" altLang="en-US" u="sng" dirty="0"/>
              <a:t>사이의 값으로 변환이 </a:t>
            </a:r>
            <a:r>
              <a:rPr lang="ko-KR" altLang="en-US" dirty="0"/>
              <a:t>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16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개체이(가) 표시된 사진&#10;&#10;자동 생성된 설명">
            <a:extLst>
              <a:ext uri="{FF2B5EF4-FFF2-40B4-BE49-F238E27FC236}">
                <a16:creationId xmlns:a16="http://schemas.microsoft.com/office/drawing/2014/main" id="{83A19FD7-BBB6-45CD-9336-F7BE24800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564" y="1770772"/>
            <a:ext cx="7898871" cy="42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2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A4D70F7-A3D1-466D-9361-2F4BF2D37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421" y="594905"/>
            <a:ext cx="7730230" cy="4551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C628B0-A7C7-4ACE-82C6-E563FE39D72F}"/>
              </a:ext>
            </a:extLst>
          </p:cNvPr>
          <p:cNvSpPr txBox="1"/>
          <p:nvPr/>
        </p:nvSpPr>
        <p:spPr>
          <a:xfrm>
            <a:off x="1962150" y="5791200"/>
            <a:ext cx="7210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나온 확률을 바탕으로 </a:t>
            </a:r>
            <a:r>
              <a:rPr lang="en-US" altLang="ko-KR" dirty="0"/>
              <a:t>one hot encoding </a:t>
            </a:r>
            <a:r>
              <a:rPr lang="ko-KR" altLang="en-US" dirty="0"/>
              <a:t>진행필요</a:t>
            </a:r>
            <a:endParaRPr lang="en-US" altLang="ko-KR" dirty="0"/>
          </a:p>
          <a:p>
            <a:r>
              <a:rPr lang="en-US" altLang="ko-KR" dirty="0"/>
              <a:t>One hot encoding? </a:t>
            </a:r>
            <a:r>
              <a:rPr lang="ko-KR" altLang="en-US" dirty="0" err="1"/>
              <a:t>가장높은확률의</a:t>
            </a:r>
            <a:r>
              <a:rPr lang="ko-KR" altLang="en-US" dirty="0"/>
              <a:t> 값을 제외하고는 </a:t>
            </a:r>
            <a:endParaRPr lang="en-US" altLang="ko-KR" dirty="0"/>
          </a:p>
          <a:p>
            <a:r>
              <a:rPr lang="ko-KR" altLang="en-US" dirty="0"/>
              <a:t>모두 </a:t>
            </a:r>
            <a:r>
              <a:rPr lang="en-US" altLang="ko-KR" dirty="0"/>
              <a:t>0</a:t>
            </a:r>
            <a:r>
              <a:rPr lang="ko-KR" altLang="en-US" dirty="0"/>
              <a:t>으로 변경해주는 인코딩</a:t>
            </a:r>
          </a:p>
        </p:txBody>
      </p:sp>
    </p:spTree>
    <p:extLst>
      <p:ext uri="{BB962C8B-B14F-4D97-AF65-F5344CB8AC3E}">
        <p14:creationId xmlns:p14="http://schemas.microsoft.com/office/powerpoint/2010/main" val="1587368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8AD3FA1D-6DD0-41A3-B74D-F33897A84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912" y="1047653"/>
            <a:ext cx="8050848" cy="495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0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E551F4F-40C7-4549-A465-E9BE64E4C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20" y="740727"/>
            <a:ext cx="10020359" cy="432879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70FD58D-A2CA-4042-8D4B-03DCEF00A87C}"/>
              </a:ext>
            </a:extLst>
          </p:cNvPr>
          <p:cNvCxnSpPr/>
          <p:nvPr/>
        </p:nvCxnSpPr>
        <p:spPr>
          <a:xfrm>
            <a:off x="5105400" y="2514600"/>
            <a:ext cx="6858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C2EC2D-F6E1-42B7-B44E-D9E86F0C77AD}"/>
              </a:ext>
            </a:extLst>
          </p:cNvPr>
          <p:cNvSpPr/>
          <p:nvPr/>
        </p:nvSpPr>
        <p:spPr>
          <a:xfrm>
            <a:off x="1428750" y="4989463"/>
            <a:ext cx="84772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KoPub Dotum"/>
              </a:rPr>
              <a:t>첫 번째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KoPub Dotum"/>
              </a:rPr>
              <a:t>Y hat(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KoPub Dotum"/>
              </a:rPr>
              <a:t>예측값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KoPub Dotum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KoPub Dotum"/>
              </a:rPr>
              <a:t>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KoPub Dotum"/>
              </a:rPr>
              <a:t>B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KoPub Dotum"/>
              </a:rPr>
              <a:t>를 가리키니까 맞게 예측했고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KoPub Dotum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KoPub Dotum"/>
              </a:rPr>
              <a:t>두 번째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KoPub Dotum"/>
              </a:rPr>
              <a:t>Y hat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KoPub Dotum"/>
              </a:rPr>
              <a:t>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KoPub Dotum"/>
              </a:rPr>
              <a:t>A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KoPub Dotum"/>
              </a:rPr>
              <a:t>를 가리키므로 잘못 예측했다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KoPub Dotum"/>
              </a:rPr>
              <a:t>. element-wise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KoPub Dotum"/>
              </a:rPr>
              <a:t>곱셈을 적용한 최종 결과를 보면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KoPub Dotum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KoPub Dotum"/>
              </a:rPr>
              <a:t>맞게 예측했을 때는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KoPub Dotum"/>
              </a:rPr>
              <a:t>0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KoPub Dotum"/>
              </a:rPr>
              <a:t>이 나오고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KoPub Dotum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KoPub Dotum"/>
              </a:rPr>
              <a:t>잘못 예측했을 때는 무한대가 나왔다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KoPub Dotum"/>
              </a:rPr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809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217</Words>
  <Application>Microsoft Office PowerPoint</Application>
  <PresentationFormat>와이드스크린</PresentationFormat>
  <Paragraphs>12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KoPub Dotum</vt:lpstr>
      <vt:lpstr>맑은 고딕</vt:lpstr>
      <vt:lpstr>Arial</vt:lpstr>
      <vt:lpstr>Office 테마</vt:lpstr>
      <vt:lpstr>SOFT MAX 리그레션</vt:lpstr>
      <vt:lpstr>Softmax?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MAX 리그레션</dc:title>
  <dc:creator>DongWook</dc:creator>
  <cp:lastModifiedBy>DongWook</cp:lastModifiedBy>
  <cp:revision>8</cp:revision>
  <dcterms:created xsi:type="dcterms:W3CDTF">2019-05-16T03:06:37Z</dcterms:created>
  <dcterms:modified xsi:type="dcterms:W3CDTF">2019-05-16T03:26:37Z</dcterms:modified>
</cp:coreProperties>
</file>