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4D078-6439-49A4-A5DC-C5E72BCE11CB}"/>
              </a:ext>
            </a:extLst>
          </p:cNvPr>
          <p:cNvSpPr/>
          <p:nvPr/>
        </p:nvSpPr>
        <p:spPr>
          <a:xfrm>
            <a:off x="2496000" y="1269000"/>
            <a:ext cx="7200000" cy="4320000"/>
          </a:xfrm>
          <a:prstGeom prst="rect">
            <a:avLst/>
          </a:prstGeom>
          <a:solidFill>
            <a:schemeClr val="tx1">
              <a:alpha val="3000"/>
            </a:schemeClr>
          </a:solidFill>
          <a:ln w="508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out Good Places</a:t>
            </a:r>
          </a:p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Open the New Restaurant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Dong-Yeong Kim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 18 Jan, 2021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7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86080" y="2775873"/>
            <a:ext cx="11419840" cy="13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15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Introduction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86080" y="1080000"/>
            <a:ext cx="11419840" cy="54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Why the restaurant?</a:t>
            </a:r>
          </a:p>
          <a:p>
            <a:pPr marL="52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 my country, South Korea, self-employment is more common way than other countries. In 2019, 25% of Korean are self-employed, and this percentage is higher than Japan(10%), US(6%), and OECD average(15%).</a:t>
            </a:r>
          </a:p>
          <a:p>
            <a:pPr marL="52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self-employed usually consider first to open a restaurant or café, but in many cases they do not have know-how or strategy for their business.</a:t>
            </a:r>
          </a:p>
          <a:p>
            <a:pPr marL="52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It will be helpful who consider to newly open their own restaurant, or who want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to handle the labor/economic problem related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846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Data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Number of famous restaurants near the each station(from Foursquare)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: I use the 'explore' endpoint to count only 'famous' restaurants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User number(of Nov 20) and location data of the each station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(from Seoul Metropolitan Government)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Cleaning and Selection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It was cleaned well, so I just dropped some columns not to be used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(Station ID number, data collection date, …)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and merged them into one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1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Data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I determined to use linear regression when I saw the scatter plot of the datasets,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because it seems there is positive correlation between the user number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and the famous restaurant number near each station.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Also, there is no cluster except the area between (0,0) to (1000, 20).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So I expected there is no meaningful results if I use classification or clustering.</a:t>
            </a:r>
          </a:p>
        </p:txBody>
      </p:sp>
    </p:spTree>
    <p:extLst>
      <p:ext uri="{BB962C8B-B14F-4D97-AF65-F5344CB8AC3E}">
        <p14:creationId xmlns:p14="http://schemas.microsoft.com/office/powerpoint/2010/main" val="392396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Data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434E3-F13F-44F1-80E2-EBE4FE6A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6" y="1874249"/>
            <a:ext cx="6700909" cy="4680000"/>
          </a:xfrm>
          <a:prstGeom prst="rect">
            <a:avLst/>
          </a:prstGeom>
          <a:ln w="2222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355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Methodology &amp; Results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Primise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There is positive correlation between sales of the restaurant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and the floating population. And the floating population is critical factor to sales.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Used all data as trainset, because I think I cannot use this results as prediction tool, and just be able to use it as describing tool for current status.</a:t>
            </a:r>
          </a:p>
        </p:txBody>
      </p:sp>
    </p:spTree>
    <p:extLst>
      <p:ext uri="{BB962C8B-B14F-4D97-AF65-F5344CB8AC3E}">
        <p14:creationId xmlns:p14="http://schemas.microsoft.com/office/powerpoint/2010/main" val="12429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Methodology &amp; Results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 Result : y = 0.0187X + 4.5950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46AD6-B84E-451E-BF64-3849872D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18" y="1877692"/>
            <a:ext cx="6564564" cy="4680000"/>
          </a:xfrm>
          <a:prstGeom prst="rect">
            <a:avLst/>
          </a:prstGeom>
          <a:ln w="2222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257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Methodology &amp; Results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I defined 'restaurant capability,’ as subtracting real restaurant number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from prediction, and it means the number of additional stores that can be opened,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considering the average.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According to the restaurant capability, there are some good places to open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the new restaurant, such as ‘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신림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신도림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’, and so on(see below).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3E2647-E009-4928-A283-6FC5A2CD5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23"/>
          <a:stretch/>
        </p:blipFill>
        <p:spPr>
          <a:xfrm>
            <a:off x="2434590" y="4691618"/>
            <a:ext cx="7322820" cy="19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11AC6D-FE17-4F7E-9590-A9F28917E968}"/>
              </a:ext>
            </a:extLst>
          </p:cNvPr>
          <p:cNvCxnSpPr>
            <a:cxnSpLocks/>
          </p:cNvCxnSpPr>
          <p:nvPr/>
        </p:nvCxnSpPr>
        <p:spPr>
          <a:xfrm>
            <a:off x="142240" y="924560"/>
            <a:ext cx="5257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AA42FE-30A5-4742-8FEC-2B804E166C16}"/>
              </a:ext>
            </a:extLst>
          </p:cNvPr>
          <p:cNvSpPr txBox="1"/>
          <p:nvPr/>
        </p:nvSpPr>
        <p:spPr>
          <a:xfrm>
            <a:off x="142240" y="108336"/>
            <a:ext cx="52577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Conclusion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15CB-4D56-4251-8C86-888F40C90758}"/>
              </a:ext>
            </a:extLst>
          </p:cNvPr>
          <p:cNvSpPr txBox="1"/>
          <p:nvPr/>
        </p:nvSpPr>
        <p:spPr>
          <a:xfrm>
            <a:off x="345440" y="1080000"/>
            <a:ext cx="1141984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There are some ‘outstanding’ places to open the new restaurant,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 according to the result of this project.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But also, there are some blind spots as below.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 So, next time I will try to fix these defects.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Did not consider other variables(rent, purchasing power of Floating population)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- Koreans usually use other applications(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Maps,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Kakao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Maps, etc.),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not Foursquare, so the data about popular restaurants may be distorted.</a:t>
            </a:r>
          </a:p>
        </p:txBody>
      </p:sp>
    </p:spTree>
    <p:extLst>
      <p:ext uri="{BB962C8B-B14F-4D97-AF65-F5344CB8AC3E}">
        <p14:creationId xmlns:p14="http://schemas.microsoft.com/office/powerpoint/2010/main" val="25123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559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 0</dc:creator>
  <cp:lastModifiedBy>ing 0</cp:lastModifiedBy>
  <cp:revision>6</cp:revision>
  <dcterms:created xsi:type="dcterms:W3CDTF">2021-01-18T06:46:01Z</dcterms:created>
  <dcterms:modified xsi:type="dcterms:W3CDTF">2021-01-18T07:35:51Z</dcterms:modified>
</cp:coreProperties>
</file>