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2.xml" ContentType="application/vnd.openxmlformats-officedocument.presentationml.notesSlid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50" r:id="rId2"/>
  </p:sldMasterIdLst>
  <p:notesMasterIdLst>
    <p:notesMasterId r:id="rId1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079365" cy="5669642" type="custom"/>
  <p:notesSz cx="6858000" cy="9144000"/>
  <p:defaultTextStyle>
    <a:defPPr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>
            <a:spLocks noGrp="1"/>
          </p:cNvSpPr>
          <p:nvPr>
            <p:ph type="body"/>
          </p:nvPr>
        </p:nvSpPr>
        <p:spPr>
          <a:xfrm>
            <a:off x="755952" y="5078200"/>
            <a:ext cx="6047259" cy="4810736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p>
            <a:endParaRPr/>
          </a:p>
        </p:txBody>
      </p:sp>
      <p:sp>
        <p:nvSpPr>
          <p:cNvPr id="3" name=""/>
          <p:cNvSpPr txBox="1">
            <a:spLocks noGrp="1"/>
          </p:cNvSpPr>
          <p:nvPr>
            <p:ph type="hdr"/>
          </p:nvPr>
        </p:nvSpPr>
        <p:spPr>
          <a:xfrm>
            <a:off x="0" y="0"/>
            <a:ext cx="3280473" cy="534206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/>
            <a:endParaRPr/>
          </a:p>
        </p:txBody>
      </p:sp>
      <p:sp>
        <p:nvSpPr>
          <p:cNvPr id="4" name=""/>
          <p:cNvSpPr txBox="1">
            <a:spLocks noGrp="1"/>
          </p:cNvSpPr>
          <p:nvPr>
            <p:ph type="dt" sz="half"/>
          </p:nvPr>
        </p:nvSpPr>
        <p:spPr>
          <a:xfrm>
            <a:off x="4278690" y="0"/>
            <a:ext cx="3280473" cy="534206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/>
            <a:fld id="{1D1B89AE-8D35-4BB5-B492-6D9BE4F23A39}" type="datetime1">
              <a:t>01.01.2000</a:t>
            </a:fld>
          </a:p>
        </p:txBody>
      </p:sp>
      <p:sp>
        <p:nvSpPr>
          <p:cNvPr id="5" name=""/>
          <p:cNvSpPr txBox="1">
            <a:spLocks noGrp="1"/>
          </p:cNvSpPr>
          <p:nvPr>
            <p:ph type="ftr" sz="quarter"/>
          </p:nvPr>
        </p:nvSpPr>
        <p:spPr>
          <a:xfrm>
            <a:off x="0" y="10156760"/>
            <a:ext cx="3280473" cy="534206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/>
            <a:endParaRPr/>
          </a:p>
        </p:txBody>
      </p:sp>
      <p:sp>
        <p:nvSpPr>
          <p:cNvPr id="6" name=""/>
          <p:cNvSpPr txBox="1">
            <a:spLocks noGrp="1"/>
          </p:cNvSpPr>
          <p:nvPr>
            <p:ph type="sldNum" sz="quarter"/>
          </p:nvPr>
        </p:nvSpPr>
        <p:spPr>
          <a:xfrm>
            <a:off x="4278690" y="10156760"/>
            <a:ext cx="3280473" cy="534206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/>
            <a:fld id="{5CC2A059-B141-45A7-B910-B096D6D06820}" type="slidenum">
              <a:t>&lt;编号&gt;</a:t>
            </a:fld>
          </a:p>
        </p:txBody>
      </p:sp>
    </p:spTree>
  </p:cSld>
  <p:clrMap accent1="accent1" accent2="accent2" accent3="accent5" accent4="accent4" accent5="accent5" accent6="accent6" bg1="lt1" bg2="lt2" folHlink="folHlink" hlink="hlink" tx1="dk1" tx2="dk2"/>
  <p:notesStyle/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>
            <a:spLocks noGrp="1"/>
          </p:cNvSpPr>
          <p:nvPr>
            <p:ph type="body"/>
          </p:nvPr>
        </p:nvSpPr>
        <p:spPr>
          <a:xfrm>
            <a:off x="755952" y="5078200"/>
            <a:ext cx="6047259" cy="481073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>
            <a:spLocks noGrp="1"/>
          </p:cNvSpPr>
          <p:nvPr>
            <p:ph type="body"/>
          </p:nvPr>
        </p:nvSpPr>
        <p:spPr>
          <a:xfrm>
            <a:off x="755952" y="5078200"/>
            <a:ext cx="6047259" cy="481073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>
            <a:spLocks noGrp="1"/>
          </p:cNvSpPr>
          <p:nvPr>
            <p:ph type="body"/>
          </p:nvPr>
        </p:nvSpPr>
        <p:spPr>
          <a:xfrm>
            <a:off x="755952" y="5078200"/>
            <a:ext cx="6047259" cy="481073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>
            <a:spLocks noGrp="1"/>
          </p:cNvSpPr>
          <p:nvPr>
            <p:ph type="body"/>
          </p:nvPr>
        </p:nvSpPr>
        <p:spPr>
          <a:xfrm>
            <a:off x="755952" y="5078200"/>
            <a:ext cx="6047259" cy="481073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>
            <a:spLocks noGrp="1"/>
          </p:cNvSpPr>
          <p:nvPr>
            <p:ph type="body"/>
          </p:nvPr>
        </p:nvSpPr>
        <p:spPr>
          <a:xfrm>
            <a:off x="755952" y="5078200"/>
            <a:ext cx="6047259" cy="481073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>
            <a:spLocks noGrp="1"/>
          </p:cNvSpPr>
          <p:nvPr>
            <p:ph type="body"/>
          </p:nvPr>
        </p:nvSpPr>
        <p:spPr>
          <a:xfrm>
            <a:off x="755952" y="5078200"/>
            <a:ext cx="6047259" cy="481073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>
            <a:spLocks noGrp="1"/>
          </p:cNvSpPr>
          <p:nvPr>
            <p:ph type="body"/>
          </p:nvPr>
        </p:nvSpPr>
        <p:spPr>
          <a:xfrm>
            <a:off x="755952" y="5078200"/>
            <a:ext cx="6047259" cy="481073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>
            <a:spLocks noGrp="1"/>
          </p:cNvSpPr>
          <p:nvPr>
            <p:ph type="body"/>
          </p:nvPr>
        </p:nvSpPr>
        <p:spPr>
          <a:xfrm>
            <a:off x="755952" y="5078200"/>
            <a:ext cx="6047259" cy="481073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>
            <a:spLocks noGrp="1"/>
          </p:cNvSpPr>
          <p:nvPr>
            <p:ph type="body"/>
          </p:nvPr>
        </p:nvSpPr>
        <p:spPr>
          <a:xfrm>
            <a:off x="755952" y="5078200"/>
            <a:ext cx="6047259" cy="481073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_holder"/>
          <p:cNvSpPr txBox="1">
            <a:spLocks noGrp="1"/>
          </p:cNvSpPr>
          <p:nvPr>
            <p:ph type="title"/>
          </p:nvPr>
        </p:nvSpPr>
        <p:spPr>
          <a:xfrm>
            <a:off x="740833" y="627440"/>
            <a:ext cx="8607777" cy="1262440"/>
          </a:xfrm>
          <a:prstGeom prst="rect">
            <a:avLst/>
          </a:prstGeom>
          <a:effectLst/>
        </p:spPr>
        <p:txBody>
          <a:bodyPr/>
          <a:p>
            <a:endParaRPr/>
          </a:p>
        </p:txBody>
      </p:sp>
      <p:sp>
        <p:nvSpPr>
          <p:cNvPr id="3" name="place_holder"/>
          <p:cNvSpPr txBox="1">
            <a:spLocks noGrp="1"/>
          </p:cNvSpPr>
          <p:nvPr>
            <p:ph type="body"/>
          </p:nvPr>
        </p:nvSpPr>
        <p:spPr>
          <a:xfrm>
            <a:off x="740833" y="2101547"/>
            <a:ext cx="8607777" cy="4762500"/>
          </a:xfrm>
          <a:prstGeom prst="rect">
            <a:avLst/>
          </a:prstGeom>
          <a:effectLst/>
        </p:spPr>
        <p:txBody>
          <a:bodyPr/>
          <a:p>
            <a:endParaRPr/>
          </a:p>
        </p:txBody>
      </p:sp>
      <p:sp>
        <p:nvSpPr>
          <p:cNvPr id="4" name=""/>
          <p:cNvSpPr txBox="1"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/>
            <a:fld id="{1D1B89AE-8D35-4BB5-B492-6D9BE4F23A39}" type="datetime1">
              <a:t>01.01.2000</a:t>
            </a:fld>
          </a:p>
        </p:txBody>
      </p:sp>
      <p:sp>
        <p:nvSpPr>
          <p:cNvPr id="5" name=""/>
          <p:cNvSpPr txBox="1">
            <a:spLocks noGrp="1"/>
          </p:cNvSpPr>
          <p:nvPr>
            <p:ph type="ftr" sz="quarter" idx="7"/>
          </p:nvPr>
        </p:nvSpPr>
        <p:spPr/>
        <p:txBody>
          <a:bodyPr/>
          <a:lstStyle/>
          <a:p>
            <a:pPr/>
            <a:endParaRPr/>
          </a:p>
        </p:txBody>
      </p:sp>
      <p:sp>
        <p:nvSpPr>
          <p:cNvPr id="6" name="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/>
            <a:fld id="{5CC2A059-B141-45A7-B910-B096D6D06820}" type="slidenum">
              <a:t>&lt;编号&gt;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_holder"/>
          <p:cNvSpPr txBox="1">
            <a:spLocks noGrp="1"/>
          </p:cNvSpPr>
          <p:nvPr>
            <p:ph type="title"/>
          </p:nvPr>
        </p:nvSpPr>
        <p:spPr>
          <a:xfrm>
            <a:off x="740833" y="627440"/>
            <a:ext cx="8607777" cy="1262440"/>
          </a:xfrm>
          <a:prstGeom prst="rect">
            <a:avLst/>
          </a:prstGeom>
          <a:effectLst/>
        </p:spPr>
        <p:txBody>
          <a:bodyPr/>
          <a:p>
            <a:endParaRPr/>
          </a:p>
        </p:txBody>
      </p:sp>
      <p:sp>
        <p:nvSpPr>
          <p:cNvPr id="3" name="place_holder"/>
          <p:cNvSpPr txBox="1">
            <a:spLocks noGrp="1"/>
          </p:cNvSpPr>
          <p:nvPr>
            <p:ph type="body"/>
          </p:nvPr>
        </p:nvSpPr>
        <p:spPr>
          <a:xfrm>
            <a:off x="740833" y="2101547"/>
            <a:ext cx="8607777" cy="4762500"/>
          </a:xfrm>
          <a:prstGeom prst="rect">
            <a:avLst/>
          </a:prstGeom>
          <a:effectLst/>
        </p:spPr>
        <p:txBody>
          <a:bodyPr/>
          <a:p>
            <a:endParaRPr/>
          </a:p>
        </p:txBody>
      </p:sp>
      <p:sp>
        <p:nvSpPr>
          <p:cNvPr id="4" name=""/>
          <p:cNvSpPr txBox="1"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/>
            <a:fld id="{1D1B89AE-8D35-4BB5-B492-6D9BE4F23A39}" type="datetime1">
              <a:t>01.01.2000</a:t>
            </a:fld>
          </a:p>
        </p:txBody>
      </p:sp>
      <p:sp>
        <p:nvSpPr>
          <p:cNvPr id="5" name="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/>
            <a:endParaRPr/>
          </a:p>
        </p:txBody>
      </p:sp>
      <p:sp>
        <p:nvSpPr>
          <p:cNvPr id="6" name="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5CC2A059-B141-45A7-B910-B096D6D06820}" type="slidenum">
              <a:t>&lt;编号&gt;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bg>
      <p:bgPr>
        <a:noFill/>
      </p:bgPr>
    </p:bg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/>
        </p:nvSpPr>
        <p:spPr>
          <a:xfrm>
            <a:off x="0" y="0"/>
            <a:ext cx="10079005" cy="4251332"/>
          </a:xfrm>
          <a:custGeom>
            <a:avLst/>
            <a:gdLst/>
            <a:ahLst/>
            <a:cxnLst/>
            <a:rect l="0" t="0" r="r" b="b"/>
            <a:pathLst>
              <a:path w="10079005" h="4251332">
                <a:moveTo>
                  <a:pt x="0" y="4251692"/>
                </a:moveTo>
                <a:lnTo>
                  <a:pt x="0" y="0"/>
                </a:lnTo>
                <a:lnTo>
                  <a:pt x="10079365" y="0"/>
                </a:lnTo>
                <a:lnTo>
                  <a:pt x="10079365" y="2811782"/>
                </a:lnTo>
                <a:lnTo>
                  <a:pt x="0" y="4251692"/>
                </a:lnTo>
                <a:close/>
              </a:path>
            </a:pathLst>
          </a:custGeom>
          <a:solidFill>
            <a:srgbClr val="DDDDDD"/>
          </a:solidFill>
          <a:ln w="10799">
            <a:solidFill>
              <a:srgbClr val="999999"/>
            </a:solidFill>
          </a:ln>
          <a:effectLst/>
        </p:spPr>
        <p:txBody>
          <a:bodyPr lIns="89994" tIns="44997" rIns="89994" bIns="44997" anchor="ctr"/>
          <a:p>
            <a:endParaRPr/>
          </a:p>
        </p:txBody>
      </p:sp>
      <p:sp>
        <p:nvSpPr>
          <p:cNvPr id="3" name=""/>
          <p:cNvSpPr txBox="1">
            <a:spLocks noGrp="1"/>
          </p:cNvSpPr>
          <p:nvPr>
            <p:ph type="title" idx="1"/>
          </p:nvPr>
        </p:nvSpPr>
        <p:spPr>
          <a:xfrm rot="21110999">
            <a:off x="488333" y="2604507"/>
            <a:ext cx="9001232" cy="953939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/>
            <a:endParaRPr/>
          </a:p>
        </p:txBody>
      </p:sp>
      <p:sp>
        <p:nvSpPr>
          <p:cNvPr id="4" name=""/>
          <p:cNvSpPr txBox="1">
            <a:spLocks noGrp="1"/>
          </p:cNvSpPr>
          <p:nvPr>
            <p:ph type="body" idx="2"/>
          </p:nvPr>
        </p:nvSpPr>
        <p:spPr>
          <a:xfrm rot="21110999">
            <a:off x="462958" y="3605688"/>
            <a:ext cx="8801445" cy="331395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p>
            <a:endParaRPr/>
          </a:p>
        </p:txBody>
      </p:sp>
      <p:sp>
        <p:nvSpPr>
          <p:cNvPr id="5" name=""/>
          <p:cNvSpPr txBox="1">
            <a:spLocks noGrp="1"/>
          </p:cNvSpPr>
          <p:nvPr>
            <p:ph type="dt" sz="half" idx="3"/>
          </p:nvPr>
        </p:nvSpPr>
        <p:spPr>
          <a:xfrm>
            <a:off x="7019197" y="4913330"/>
            <a:ext cx="2879818" cy="39129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/>
            <a:fld id="{1D1B89AE-8D35-4BB5-B492-6D9BE4F23A39}" type="datetime1">
              <a:t>01.01.2000</a:t>
            </a:fld>
          </a:p>
        </p:txBody>
      </p:sp>
      <p:sp>
        <p:nvSpPr>
          <p:cNvPr id="6" name=""/>
          <p:cNvSpPr txBox="1">
            <a:spLocks noGrp="1"/>
          </p:cNvSpPr>
          <p:nvPr>
            <p:ph type="ftr" sz="quarter" idx="7"/>
          </p:nvPr>
        </p:nvSpPr>
        <p:spPr>
          <a:xfrm>
            <a:off x="5579288" y="5129316"/>
            <a:ext cx="4319727" cy="39129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/>
            <a:endParaRPr/>
          </a:p>
        </p:txBody>
      </p:sp>
      <p:sp>
        <p:nvSpPr>
          <p:cNvPr id="7" name=""/>
          <p:cNvSpPr txBox="1">
            <a:spLocks noGrp="1"/>
          </p:cNvSpPr>
          <p:nvPr>
            <p:ph type="sldNum" sz="quarter" idx="8"/>
          </p:nvPr>
        </p:nvSpPr>
        <p:spPr>
          <a:xfrm>
            <a:off x="7379175" y="4589350"/>
            <a:ext cx="2519841" cy="39129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/>
            <a:fld id="{5CC2A059-B141-45A7-B910-B096D6D06820}" type="slidenum">
              <a:t>&lt;编号&gt;</a:t>
            </a:fld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</p:sldLayoutIdLst>
  <p:hf dt="1" ftr="1" sldNum="1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bg>
      <p:bgPr>
        <a:noFill/>
      </p:bgPr>
    </p:bg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/>
        </p:nvSpPr>
        <p:spPr>
          <a:xfrm>
            <a:off x="1096850" y="4388483"/>
            <a:ext cx="8981794" cy="1280439"/>
          </a:xfrm>
          <a:custGeom>
            <a:avLst/>
            <a:gdLst/>
            <a:ahLst/>
            <a:cxnLst/>
            <a:rect l="0" t="0" r="r" b="b"/>
            <a:pathLst>
              <a:path w="8981794" h="1280439">
                <a:moveTo>
                  <a:pt x="0" y="1280799"/>
                </a:moveTo>
                <a:lnTo>
                  <a:pt x="8981794" y="1280439"/>
                </a:lnTo>
                <a:lnTo>
                  <a:pt x="8982154" y="0"/>
                </a:lnTo>
                <a:lnTo>
                  <a:pt x="0" y="1280799"/>
                </a:lnTo>
                <a:close/>
              </a:path>
            </a:pathLst>
          </a:custGeom>
          <a:solidFill>
            <a:srgbClr val="DDDDDD"/>
          </a:solidFill>
          <a:ln w="10799">
            <a:solidFill>
              <a:srgbClr val="999999"/>
            </a:solidFill>
          </a:ln>
          <a:effectLst/>
        </p:spPr>
        <p:txBody>
          <a:bodyPr lIns="89994" tIns="44997" rIns="89994" bIns="44997" anchor="ctr"/>
          <a:p>
            <a:endParaRPr/>
          </a:p>
        </p:txBody>
      </p:sp>
      <p:sp>
        <p:nvSpPr>
          <p:cNvPr id="3" name=""/>
          <p:cNvSpPr>
            <a:spLocks noGrp="1"/>
          </p:cNvSpPr>
          <p:nvPr/>
        </p:nvSpPr>
        <p:spPr>
          <a:xfrm>
            <a:off x="0" y="0"/>
            <a:ext cx="10079005" cy="1508664"/>
          </a:xfrm>
          <a:custGeom>
            <a:avLst/>
            <a:gdLst/>
            <a:ahLst/>
            <a:cxnLst/>
            <a:rect l="0" t="0" r="r" b="b"/>
            <a:pathLst>
              <a:path w="10079005" h="1508664">
                <a:moveTo>
                  <a:pt x="0" y="1509024"/>
                </a:moveTo>
                <a:lnTo>
                  <a:pt x="0" y="0"/>
                </a:lnTo>
                <a:lnTo>
                  <a:pt x="10079365" y="0"/>
                </a:lnTo>
                <a:lnTo>
                  <a:pt x="10079365" y="68755"/>
                </a:lnTo>
                <a:lnTo>
                  <a:pt x="0" y="1509024"/>
                </a:lnTo>
                <a:close/>
              </a:path>
            </a:pathLst>
          </a:custGeom>
          <a:solidFill>
            <a:srgbClr val="DDDDDD"/>
          </a:solidFill>
          <a:ln w="10799">
            <a:solidFill>
              <a:srgbClr val="999999"/>
            </a:solidFill>
          </a:ln>
          <a:effectLst/>
        </p:spPr>
        <p:txBody>
          <a:bodyPr lIns="89994" tIns="44997" rIns="89994" bIns="44997" anchor="ctr"/>
          <a:p>
            <a:endParaRPr/>
          </a:p>
        </p:txBody>
      </p:sp>
      <p:sp>
        <p:nvSpPr>
          <p:cNvPr id="4" name=""/>
          <p:cNvSpPr txBox="1">
            <a:spLocks noGrp="1"/>
          </p:cNvSpPr>
          <p:nvPr>
            <p:ph type="title" idx="4"/>
          </p:nvPr>
        </p:nvSpPr>
        <p:spPr>
          <a:xfrm rot="21110999">
            <a:off x="90198" y="-159037"/>
            <a:ext cx="9001232" cy="953939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p>
            <a:endParaRPr/>
          </a:p>
        </p:txBody>
      </p:sp>
      <p:sp>
        <p:nvSpPr>
          <p:cNvPr id="5" name=""/>
          <p:cNvSpPr txBox="1">
            <a:spLocks noGrp="1"/>
          </p:cNvSpPr>
          <p:nvPr>
            <p:ph type="body" idx="5"/>
          </p:nvPr>
        </p:nvSpPr>
        <p:spPr>
          <a:xfrm>
            <a:off x="503248" y="1515144"/>
            <a:ext cx="8869481" cy="328839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p>
            <a:endParaRPr/>
          </a:p>
        </p:txBody>
      </p:sp>
      <p:sp>
        <p:nvSpPr>
          <p:cNvPr id="6" name=""/>
          <p:cNvSpPr txBox="1">
            <a:spLocks noGrp="1"/>
          </p:cNvSpPr>
          <p:nvPr>
            <p:ph type="dt" sz="half" idx="6"/>
          </p:nvPr>
        </p:nvSpPr>
        <p:spPr>
          <a:xfrm>
            <a:off x="7019197" y="4913330"/>
            <a:ext cx="2879818" cy="39129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/>
            <a:fld id="{1D1B89AE-8D35-4BB5-B492-6D9BE4F23A39}" type="datetime1">
              <a:t>01.01.2000</a:t>
            </a:fld>
          </a:p>
        </p:txBody>
      </p:sp>
      <p:sp>
        <p:nvSpPr>
          <p:cNvPr id="7" name=""/>
          <p:cNvSpPr txBox="1">
            <a:spLocks noGrp="1"/>
          </p:cNvSpPr>
          <p:nvPr>
            <p:ph type="ftr" sz="quarter" idx="9"/>
          </p:nvPr>
        </p:nvSpPr>
        <p:spPr>
          <a:xfrm>
            <a:off x="5579288" y="5129316"/>
            <a:ext cx="4319727" cy="39129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/>
            <a:endParaRPr/>
          </a:p>
        </p:txBody>
      </p:sp>
      <p:sp>
        <p:nvSpPr>
          <p:cNvPr id="8" name=""/>
          <p:cNvSpPr txBox="1">
            <a:spLocks noGrp="1"/>
          </p:cNvSpPr>
          <p:nvPr>
            <p:ph type="sldNum" sz="quarter" idx="10"/>
          </p:nvPr>
        </p:nvSpPr>
        <p:spPr>
          <a:xfrm>
            <a:off x="7379175" y="4589350"/>
            <a:ext cx="2519841" cy="39129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/>
            <a:fld id="{5CC2A059-B141-45A7-B910-B096D6D06820}" type="slidenum">
              <a:t>&lt;编号&gt;</a:t>
            </a:fld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1"/>
  </p:sldLayoutIdLst>
  <p:hf dt="1" ftr="1" sldNum="1"/>
  <p:txStyles>
    <p:titleStyle/>
    <p:bodyStyle/>
    <p:otherStyle/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page1"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>
            <a:spLocks noGrp="1"/>
          </p:cNvSpPr>
          <p:nvPr>
            <p:ph type="title"/>
          </p:nvPr>
        </p:nvSpPr>
        <p:spPr>
          <a:xfrm rot="21114000">
            <a:off x="446333" y="2255245"/>
            <a:ext cx="9001952" cy="160765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ctr"/>
            <a:r>
              <a:rPr sz="5600" b="1" u="none">
                <a:latin typeface="Liberation Sans"/>
                <a:cs typeface="Liberation Sans"/>
              </a:rPr>
              <a:t>分块</a:t>
            </a:r>
          </a:p>
        </p:txBody>
      </p:sp>
      <p:sp>
        <p:nvSpPr>
          <p:cNvPr id="3" name=""/>
          <p:cNvSpPr txBox="1">
            <a:spLocks noGrp="1"/>
          </p:cNvSpPr>
          <p:nvPr/>
        </p:nvSpPr>
        <p:spPr>
          <a:xfrm rot="21117000">
            <a:off x="614848" y="3527880"/>
            <a:ext cx="8802885" cy="61952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marL="0" marR="0" indent="0" algn="ctr"/>
            <a:endParaRPr/>
          </a:p>
        </p:txBody>
      </p:sp>
      <p:sp>
        <p:nvSpPr>
          <p:cNvPr id="4" name=""/>
          <p:cNvSpPr txBox="1"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pPr/>
            <a:fld id="{A9EA0FE8-FEF9-4B2F-BC9D-19DDCDB4AB9B}" type="datetime1">
              <a:t/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1">
        <p:fade thruBlk="1"/>
      </p:transition>
    </mc:Choice>
    <mc:Fallback>
      <p:transition advClick="1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page2"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>
            <a:spLocks noGrp="1"/>
          </p:cNvSpPr>
          <p:nvPr>
            <p:ph type="title"/>
          </p:nvPr>
        </p:nvSpPr>
        <p:spPr>
          <a:xfrm rot="21110999">
            <a:off x="125116" y="-133838"/>
            <a:ext cx="9001232" cy="953939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l"/>
            <a:r>
              <a:rPr sz="3600" b="1" u="none">
                <a:latin typeface="Liberation Sans"/>
                <a:cs typeface="Liberation Sans"/>
              </a:rPr>
              <a:t>Level 0</a:t>
            </a:r>
          </a:p>
        </p:txBody>
      </p:sp>
      <p:sp>
        <p:nvSpPr>
          <p:cNvPr id="3" name=""/>
          <p:cNvSpPr txBox="1">
            <a:spLocks noGrp="1"/>
          </p:cNvSpPr>
          <p:nvPr>
            <p:ph type="body"/>
          </p:nvPr>
        </p:nvSpPr>
        <p:spPr>
          <a:xfrm>
            <a:off x="503248" y="1515144"/>
            <a:ext cx="8869481" cy="328839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pPr marL="431972" marR="0" lvl="0" indent="323979" algn="just">
              <a:spcBef>
                <a:spcPts val="0"/>
              </a:spcBef>
              <a:spcAft>
                <a:spcPts val="856"/>
              </a:spcAft>
              <a:buSzPct val="45000"/>
              <a:buFont typeface="StarSymbol"/>
              <a:buChar char="●"/>
            </a:pPr>
            <a:r>
              <a:rPr sz="2000" u="none">
                <a:latin typeface="Liberation Sans"/>
                <a:cs typeface="Liberation Sans"/>
              </a:rPr>
              <a:t>编写一个数据结构，支持</a:t>
            </a:r>
          </a:p>
          <a:p>
            <a:pPr marL="431972" marR="0" lvl="0" indent="323979" algn="just">
              <a:spcBef>
                <a:spcPts val="0"/>
              </a:spcBef>
              <a:spcAft>
                <a:spcPts val="856"/>
              </a:spcAft>
              <a:buSzPct val="45000"/>
              <a:buFont typeface="StarSymbol"/>
              <a:buChar char="●"/>
            </a:pPr>
            <a:r>
              <a:rPr sz="2000" u="none">
                <a:latin typeface="Liberation Sans"/>
                <a:cs typeface="Liberation Sans"/>
              </a:rPr>
              <a:t>单点修改</a:t>
            </a:r>
          </a:p>
          <a:p>
            <a:pPr marL="431972" marR="0" lvl="0" indent="323979" algn="just">
              <a:spcBef>
                <a:spcPts val="0"/>
              </a:spcBef>
              <a:spcAft>
                <a:spcPts val="856"/>
              </a:spcAft>
              <a:buSzPct val="45000"/>
              <a:buFont typeface="StarSymbol"/>
              <a:buChar char="●"/>
            </a:pPr>
            <a:r>
              <a:rPr sz="2000" u="none">
                <a:latin typeface="Liberation Sans"/>
                <a:cs typeface="Liberation Sans"/>
              </a:rPr>
              <a:t>单点查询</a:t>
            </a:r>
          </a:p>
        </p:txBody>
      </p:sp>
      <p:sp>
        <p:nvSpPr>
          <p:cNvPr id="4" name=""/>
          <p:cNvSpPr txBox="1"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/>
            <a:fld id="{A9EA0FE8-FEF9-4B2F-BC9D-19DDCDB4AB9B}" type="datetime1">
              <a:t/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1">
        <p:fade thruBlk="1"/>
      </p:transition>
    </mc:Choice>
    <mc:Fallback>
      <p:transition advClick="1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page3"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>
            <a:spLocks noGrp="1"/>
          </p:cNvSpPr>
          <p:nvPr>
            <p:ph type="title"/>
          </p:nvPr>
        </p:nvSpPr>
        <p:spPr>
          <a:xfrm rot="21110999">
            <a:off x="125116" y="-133838"/>
            <a:ext cx="9001232" cy="953939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l"/>
            <a:r>
              <a:rPr sz="3600" b="1" u="none">
                <a:latin typeface="Liberation Sans"/>
                <a:cs typeface="Liberation Sans"/>
              </a:rPr>
              <a:t>Level 1</a:t>
            </a:r>
          </a:p>
        </p:txBody>
      </p:sp>
      <p:sp>
        <p:nvSpPr>
          <p:cNvPr id="3" name=""/>
          <p:cNvSpPr txBox="1">
            <a:spLocks noGrp="1"/>
          </p:cNvSpPr>
          <p:nvPr>
            <p:ph type="body"/>
          </p:nvPr>
        </p:nvSpPr>
        <p:spPr>
          <a:xfrm>
            <a:off x="503248" y="1515144"/>
            <a:ext cx="8869481" cy="328839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pPr marL="431972" marR="0" lvl="0" indent="323979" algn="just">
              <a:spcBef>
                <a:spcPts val="0"/>
              </a:spcBef>
              <a:spcAft>
                <a:spcPts val="856"/>
              </a:spcAft>
              <a:buSzPct val="45000"/>
              <a:buFont typeface="StarSymbol"/>
              <a:buChar char="●"/>
            </a:pPr>
            <a:r>
              <a:rPr sz="2000" u="none">
                <a:latin typeface="Liberation Sans"/>
                <a:cs typeface="Liberation Sans"/>
              </a:rPr>
              <a:t>编写一个数据结构，支持</a:t>
            </a:r>
          </a:p>
          <a:p>
            <a:pPr marL="431972" marR="0" lvl="0" indent="323979" algn="just">
              <a:spcBef>
                <a:spcPts val="0"/>
              </a:spcBef>
              <a:spcAft>
                <a:spcPts val="856"/>
              </a:spcAft>
              <a:buSzPct val="45000"/>
              <a:buFont typeface="StarSymbol"/>
              <a:buChar char="●"/>
            </a:pPr>
            <a:r>
              <a:rPr sz="2000" u="none">
                <a:latin typeface="Liberation Sans"/>
                <a:cs typeface="Liberation Sans"/>
              </a:rPr>
              <a:t>单点修改</a:t>
            </a:r>
          </a:p>
          <a:p>
            <a:pPr marL="431972" marR="0" lvl="0" indent="323979" algn="just">
              <a:spcBef>
                <a:spcPts val="0"/>
              </a:spcBef>
              <a:spcAft>
                <a:spcPts val="856"/>
              </a:spcAft>
              <a:buSzPct val="45000"/>
              <a:buFont typeface="StarSymbol"/>
              <a:buChar char="●"/>
            </a:pPr>
            <a:r>
              <a:rPr sz="2000" u="none">
                <a:latin typeface="Liberation Sans"/>
                <a:cs typeface="Liberation Sans"/>
              </a:rPr>
              <a:t>区间查询</a:t>
            </a:r>
          </a:p>
        </p:txBody>
      </p:sp>
      <p:sp>
        <p:nvSpPr>
          <p:cNvPr id="4" name=""/>
          <p:cNvSpPr txBox="1"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/>
            <a:fld id="{A9EA0FE8-FEF9-4B2F-BC9D-19DDCDB4AB9B}" type="datetime1">
              <a:t/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1">
        <p:fade thruBlk="1"/>
      </p:transition>
    </mc:Choice>
    <mc:Fallback>
      <p:transition advClick="1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page4"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>
            <a:spLocks noGrp="1"/>
          </p:cNvSpPr>
          <p:nvPr>
            <p:ph type="title"/>
          </p:nvPr>
        </p:nvSpPr>
        <p:spPr>
          <a:xfrm rot="21110999">
            <a:off x="125116" y="-133838"/>
            <a:ext cx="9001232" cy="953939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l"/>
            <a:r>
              <a:rPr sz="3600" b="1" u="none">
                <a:latin typeface="Liberation Sans"/>
                <a:cs typeface="Liberation Sans"/>
              </a:rPr>
              <a:t>Level 2</a:t>
            </a:r>
          </a:p>
        </p:txBody>
      </p:sp>
      <p:sp>
        <p:nvSpPr>
          <p:cNvPr id="3" name=""/>
          <p:cNvSpPr txBox="1">
            <a:spLocks noGrp="1"/>
          </p:cNvSpPr>
          <p:nvPr>
            <p:ph type="body"/>
          </p:nvPr>
        </p:nvSpPr>
        <p:spPr>
          <a:xfrm>
            <a:off x="503248" y="1515144"/>
            <a:ext cx="8869481" cy="328839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pPr marL="431972" marR="0" lvl="0" indent="323979" algn="just">
              <a:spcBef>
                <a:spcPts val="0"/>
              </a:spcBef>
              <a:spcAft>
                <a:spcPts val="856"/>
              </a:spcAft>
              <a:buSzPct val="45000"/>
              <a:buFont typeface="StarSymbol"/>
              <a:buChar char="●"/>
            </a:pPr>
            <a:r>
              <a:rPr sz="2000" u="none">
                <a:latin typeface="Liberation Sans"/>
                <a:cs typeface="Liberation Sans"/>
              </a:rPr>
              <a:t>编写一个数据结构，支持</a:t>
            </a:r>
          </a:p>
          <a:p>
            <a:pPr marL="431972" marR="0" lvl="0" indent="323979" algn="just">
              <a:spcBef>
                <a:spcPts val="0"/>
              </a:spcBef>
              <a:spcAft>
                <a:spcPts val="856"/>
              </a:spcAft>
              <a:buSzPct val="45000"/>
              <a:buFont typeface="StarSymbol"/>
              <a:buChar char="●"/>
            </a:pPr>
            <a:r>
              <a:rPr sz="2000" u="none">
                <a:latin typeface="Liberation Sans"/>
                <a:cs typeface="Liberation Sans"/>
              </a:rPr>
              <a:t>区间修改</a:t>
            </a:r>
          </a:p>
          <a:p>
            <a:pPr marL="431972" marR="0" lvl="0" indent="323979" algn="just">
              <a:spcBef>
                <a:spcPts val="0"/>
              </a:spcBef>
              <a:spcAft>
                <a:spcPts val="856"/>
              </a:spcAft>
              <a:buSzPct val="45000"/>
              <a:buFont typeface="StarSymbol"/>
              <a:buChar char="●"/>
            </a:pPr>
            <a:r>
              <a:rPr sz="2000" u="none">
                <a:latin typeface="Liberation Sans"/>
                <a:cs typeface="Liberation Sans"/>
              </a:rPr>
              <a:t>区间查询</a:t>
            </a:r>
          </a:p>
        </p:txBody>
      </p:sp>
      <p:sp>
        <p:nvSpPr>
          <p:cNvPr id="4" name=""/>
          <p:cNvSpPr txBox="1"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/>
            <a:fld id="{A9EA0FE8-FEF9-4B2F-BC9D-19DDCDB4AB9B}" type="datetime1">
              <a:t/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1">
        <p:fade thruBlk="1"/>
      </p:transition>
    </mc:Choice>
    <mc:Fallback>
      <p:transition advClick="1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page5"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>
            <a:spLocks noGrp="1"/>
          </p:cNvSpPr>
          <p:nvPr>
            <p:ph type="title"/>
          </p:nvPr>
        </p:nvSpPr>
        <p:spPr>
          <a:xfrm rot="21110999">
            <a:off x="125116" y="-133838"/>
            <a:ext cx="9001232" cy="953939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l"/>
            <a:r>
              <a:rPr sz="3600" b="1" u="none">
                <a:latin typeface="Liberation Sans"/>
                <a:cs typeface="Liberation Sans"/>
              </a:rPr>
              <a:t>Level 3</a:t>
            </a:r>
          </a:p>
        </p:txBody>
      </p:sp>
      <p:sp>
        <p:nvSpPr>
          <p:cNvPr id="3" name=""/>
          <p:cNvSpPr txBox="1">
            <a:spLocks noGrp="1"/>
          </p:cNvSpPr>
          <p:nvPr>
            <p:ph type="body"/>
          </p:nvPr>
        </p:nvSpPr>
        <p:spPr>
          <a:xfrm>
            <a:off x="503248" y="1515144"/>
            <a:ext cx="8869481" cy="328839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pPr marL="431972" marR="0" lvl="0" indent="323979" algn="just">
              <a:spcBef>
                <a:spcPts val="0"/>
              </a:spcBef>
              <a:spcAft>
                <a:spcPts val="856"/>
              </a:spcAft>
              <a:buSzPct val="45000"/>
              <a:buFont typeface="StarSymbol"/>
              <a:buChar char="●"/>
            </a:pPr>
            <a:r>
              <a:rPr sz="2000" u="none">
                <a:latin typeface="Liberation Sans"/>
                <a:cs typeface="Liberation Sans"/>
              </a:rPr>
              <a:t>编写一个数据结构，支持</a:t>
            </a:r>
          </a:p>
          <a:p>
            <a:pPr marL="431972" marR="0" lvl="0" indent="323979" algn="just">
              <a:spcBef>
                <a:spcPts val="0"/>
              </a:spcBef>
              <a:spcAft>
                <a:spcPts val="856"/>
              </a:spcAft>
              <a:buSzPct val="45000"/>
              <a:buFont typeface="StarSymbol"/>
              <a:buChar char="●"/>
            </a:pPr>
            <a:r>
              <a:rPr sz="2000" u="none">
                <a:latin typeface="Liberation Sans"/>
                <a:cs typeface="Liberation Sans"/>
              </a:rPr>
              <a:t>单点修改</a:t>
            </a:r>
          </a:p>
          <a:p>
            <a:pPr marL="431972" marR="0" lvl="0" indent="323979" algn="just">
              <a:spcBef>
                <a:spcPts val="0"/>
              </a:spcBef>
              <a:spcAft>
                <a:spcPts val="856"/>
              </a:spcAft>
              <a:buSzPct val="45000"/>
              <a:buFont typeface="StarSymbol"/>
              <a:buChar char="●"/>
            </a:pPr>
            <a:r>
              <a:rPr sz="2000" u="none">
                <a:latin typeface="Liberation Sans"/>
                <a:cs typeface="Liberation Sans"/>
              </a:rPr>
              <a:t>查询区间小于k的元素个数（k固定）</a:t>
            </a:r>
          </a:p>
        </p:txBody>
      </p:sp>
      <p:sp>
        <p:nvSpPr>
          <p:cNvPr id="4" name=""/>
          <p:cNvSpPr txBox="1"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/>
            <a:fld id="{A9EA0FE8-FEF9-4B2F-BC9D-19DDCDB4AB9B}" type="datetime1">
              <a:t/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1">
        <p:fade thruBlk="1"/>
      </p:transition>
    </mc:Choice>
    <mc:Fallback>
      <p:transition advClick="1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page6"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>
            <a:spLocks noGrp="1"/>
          </p:cNvSpPr>
          <p:nvPr>
            <p:ph type="title"/>
          </p:nvPr>
        </p:nvSpPr>
        <p:spPr>
          <a:xfrm rot="21110999">
            <a:off x="125116" y="-133838"/>
            <a:ext cx="9001232" cy="953939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l"/>
            <a:r>
              <a:rPr sz="3600" b="1" u="none">
                <a:latin typeface="Liberation Sans"/>
                <a:cs typeface="Liberation Sans"/>
              </a:rPr>
              <a:t>Level 4</a:t>
            </a:r>
          </a:p>
        </p:txBody>
      </p:sp>
      <p:sp>
        <p:nvSpPr>
          <p:cNvPr id="3" name=""/>
          <p:cNvSpPr txBox="1">
            <a:spLocks noGrp="1"/>
          </p:cNvSpPr>
          <p:nvPr>
            <p:ph type="body"/>
          </p:nvPr>
        </p:nvSpPr>
        <p:spPr>
          <a:xfrm>
            <a:off x="503248" y="1515144"/>
            <a:ext cx="8869481" cy="328839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pPr marL="431972" marR="0" lvl="0" indent="323979" algn="just">
              <a:spcBef>
                <a:spcPts val="0"/>
              </a:spcBef>
              <a:spcAft>
                <a:spcPts val="856"/>
              </a:spcAft>
              <a:buSzPct val="45000"/>
              <a:buFont typeface="StarSymbol"/>
              <a:buChar char="●"/>
            </a:pPr>
            <a:r>
              <a:rPr sz="2000" u="none">
                <a:latin typeface="Liberation Sans"/>
                <a:cs typeface="Liberation Sans"/>
              </a:rPr>
              <a:t>编写一个数据结构，支持</a:t>
            </a:r>
          </a:p>
          <a:p>
            <a:pPr marL="431972" marR="0" lvl="0" indent="323979" algn="just">
              <a:spcBef>
                <a:spcPts val="0"/>
              </a:spcBef>
              <a:spcAft>
                <a:spcPts val="856"/>
              </a:spcAft>
              <a:buSzPct val="45000"/>
              <a:buFont typeface="StarSymbol"/>
              <a:buChar char="●"/>
            </a:pPr>
            <a:r>
              <a:rPr sz="2000" u="none">
                <a:latin typeface="Liberation Sans"/>
                <a:cs typeface="Liberation Sans"/>
              </a:rPr>
              <a:t>单点修改</a:t>
            </a:r>
          </a:p>
          <a:p>
            <a:pPr marL="431972" marR="0" lvl="0" indent="323979" algn="just">
              <a:spcBef>
                <a:spcPts val="0"/>
              </a:spcBef>
              <a:spcAft>
                <a:spcPts val="856"/>
              </a:spcAft>
              <a:buSzPct val="45000"/>
              <a:buFont typeface="StarSymbol"/>
              <a:buChar char="●"/>
            </a:pPr>
            <a:r>
              <a:rPr sz="2000" u="none">
                <a:latin typeface="Liberation Sans"/>
                <a:cs typeface="Liberation Sans"/>
              </a:rPr>
              <a:t>查询区间小于k的元素个数（k不固定）</a:t>
            </a:r>
          </a:p>
        </p:txBody>
      </p:sp>
      <p:sp>
        <p:nvSpPr>
          <p:cNvPr id="4" name=""/>
          <p:cNvSpPr txBox="1"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/>
            <a:fld id="{A9EA0FE8-FEF9-4B2F-BC9D-19DDCDB4AB9B}" type="datetime1">
              <a:t/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1">
        <p:fade thruBlk="1"/>
      </p:transition>
    </mc:Choice>
    <mc:Fallback>
      <p:transition advClick="1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page7"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>
            <a:spLocks noGrp="1"/>
          </p:cNvSpPr>
          <p:nvPr>
            <p:ph type="title"/>
          </p:nvPr>
        </p:nvSpPr>
        <p:spPr>
          <a:xfrm rot="21110999">
            <a:off x="125116" y="-133838"/>
            <a:ext cx="9001232" cy="953939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l"/>
            <a:r>
              <a:rPr sz="3600" b="1" u="none">
                <a:latin typeface="Liberation Sans"/>
                <a:cs typeface="Liberation Sans"/>
              </a:rPr>
              <a:t>Level 5</a:t>
            </a:r>
          </a:p>
        </p:txBody>
      </p:sp>
      <p:sp>
        <p:nvSpPr>
          <p:cNvPr id="3" name=""/>
          <p:cNvSpPr txBox="1">
            <a:spLocks noGrp="1"/>
          </p:cNvSpPr>
          <p:nvPr>
            <p:ph type="body"/>
          </p:nvPr>
        </p:nvSpPr>
        <p:spPr>
          <a:xfrm>
            <a:off x="503248" y="1515144"/>
            <a:ext cx="8869481" cy="328839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pPr marL="431972" marR="0" lvl="0" indent="323979" algn="just">
              <a:spcBef>
                <a:spcPts val="0"/>
              </a:spcBef>
              <a:spcAft>
                <a:spcPts val="856"/>
              </a:spcAft>
              <a:buSzPct val="45000"/>
              <a:buFont typeface="StarSymbol"/>
              <a:buChar char="●"/>
            </a:pPr>
            <a:r>
              <a:rPr sz="2000" u="none">
                <a:latin typeface="Liberation Sans"/>
                <a:cs typeface="Liberation Sans"/>
              </a:rPr>
              <a:t>编写一个数据结构，支持</a:t>
            </a:r>
          </a:p>
          <a:p>
            <a:pPr marL="431972" marR="0" lvl="0" indent="323979" algn="just">
              <a:spcBef>
                <a:spcPts val="0"/>
              </a:spcBef>
              <a:spcAft>
                <a:spcPts val="856"/>
              </a:spcAft>
              <a:buSzPct val="45000"/>
              <a:buFont typeface="StarSymbol"/>
              <a:buChar char="●"/>
            </a:pPr>
            <a:r>
              <a:rPr sz="2000" u="none">
                <a:latin typeface="Liberation Sans"/>
                <a:cs typeface="Liberation Sans"/>
              </a:rPr>
              <a:t>区间修改</a:t>
            </a:r>
          </a:p>
          <a:p>
            <a:pPr marL="431972" marR="0" lvl="0" indent="323979" algn="just">
              <a:spcBef>
                <a:spcPts val="0"/>
              </a:spcBef>
              <a:spcAft>
                <a:spcPts val="856"/>
              </a:spcAft>
              <a:buSzPct val="45000"/>
              <a:buFont typeface="StarSymbol"/>
              <a:buChar char="●"/>
            </a:pPr>
            <a:r>
              <a:rPr sz="2000" u="none">
                <a:latin typeface="Liberation Sans"/>
                <a:cs typeface="Liberation Sans"/>
              </a:rPr>
              <a:t>查询区间大于等于k的元素个数（k不固定）</a:t>
            </a:r>
          </a:p>
        </p:txBody>
      </p:sp>
      <p:sp>
        <p:nvSpPr>
          <p:cNvPr id="4" name=""/>
          <p:cNvSpPr txBox="1"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/>
            <a:fld id="{A9EA0FE8-FEF9-4B2F-BC9D-19DDCDB4AB9B}" type="datetime1">
              <a:t/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1">
        <p:fade thruBlk="1"/>
      </p:transition>
    </mc:Choice>
    <mc:Fallback>
      <p:transition advClick="1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page8"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>
            <a:spLocks noGrp="1"/>
          </p:cNvSpPr>
          <p:nvPr>
            <p:ph type="title"/>
          </p:nvPr>
        </p:nvSpPr>
        <p:spPr>
          <a:xfrm rot="21110999">
            <a:off x="125116" y="-133838"/>
            <a:ext cx="9001232" cy="953939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l"/>
            <a:r>
              <a:rPr sz="3600" b="1" u="none">
                <a:latin typeface="Liberation Sans"/>
                <a:cs typeface="Liberation Sans"/>
              </a:rPr>
              <a:t>Level 6</a:t>
            </a:r>
          </a:p>
        </p:txBody>
      </p:sp>
      <p:sp>
        <p:nvSpPr>
          <p:cNvPr id="3" name=""/>
          <p:cNvSpPr txBox="1">
            <a:spLocks noGrp="1"/>
          </p:cNvSpPr>
          <p:nvPr>
            <p:ph type="body"/>
          </p:nvPr>
        </p:nvSpPr>
        <p:spPr>
          <a:xfrm>
            <a:off x="503248" y="1515144"/>
            <a:ext cx="8869481" cy="328839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pPr marL="431972" marR="0" lvl="0" indent="323979" algn="just">
              <a:spcBef>
                <a:spcPts val="0"/>
              </a:spcBef>
              <a:spcAft>
                <a:spcPts val="856"/>
              </a:spcAft>
              <a:buSzPct val="45000"/>
              <a:buFont typeface="StarSymbol"/>
              <a:buChar char="●"/>
            </a:pPr>
            <a:r>
              <a:rPr sz="2000" u="none">
                <a:latin typeface="Liberation Sans"/>
                <a:cs typeface="Liberation Sans"/>
              </a:rPr>
              <a:t>编写一个数据结构，支持</a:t>
            </a:r>
          </a:p>
          <a:p>
            <a:pPr marL="431972" marR="0" lvl="0" indent="323979" algn="just">
              <a:spcBef>
                <a:spcPts val="0"/>
              </a:spcBef>
              <a:spcAft>
                <a:spcPts val="856"/>
              </a:spcAft>
              <a:buSzPct val="45000"/>
              <a:buFont typeface="StarSymbol"/>
              <a:buChar char="●"/>
            </a:pPr>
            <a:r>
              <a:rPr sz="2000" u="none">
                <a:latin typeface="Liberation Sans"/>
                <a:cs typeface="Liberation Sans"/>
              </a:rPr>
              <a:t>单点修改</a:t>
            </a:r>
          </a:p>
          <a:p>
            <a:pPr marL="431972" marR="0" lvl="0" indent="323979" algn="just">
              <a:spcBef>
                <a:spcPts val="0"/>
              </a:spcBef>
              <a:spcAft>
                <a:spcPts val="856"/>
              </a:spcAft>
              <a:buSzPct val="45000"/>
              <a:buFont typeface="StarSymbol"/>
              <a:buChar char="●"/>
            </a:pPr>
            <a:r>
              <a:rPr sz="2000" u="none">
                <a:latin typeface="Liberation Sans"/>
                <a:cs typeface="Liberation Sans"/>
              </a:rPr>
              <a:t>查询区间第k小（k不固定）</a:t>
            </a:r>
          </a:p>
        </p:txBody>
      </p:sp>
      <p:sp>
        <p:nvSpPr>
          <p:cNvPr id="4" name=""/>
          <p:cNvSpPr txBox="1"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/>
            <a:fld id="{A9EA0FE8-FEF9-4B2F-BC9D-19DDCDB4AB9B}" type="datetime1">
              <a:t/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1">
        <p:fade thruBlk="1"/>
      </p:transition>
    </mc:Choice>
    <mc:Fallback>
      <p:transition advClick="1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page9"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>
            <a:spLocks noGrp="1"/>
          </p:cNvSpPr>
          <p:nvPr>
            <p:ph type="title"/>
          </p:nvPr>
        </p:nvSpPr>
        <p:spPr>
          <a:xfrm rot="21110999">
            <a:off x="125116" y="-133838"/>
            <a:ext cx="9001232" cy="953939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algn="l"/>
            <a:r>
              <a:rPr sz="3600" b="1" u="none">
                <a:latin typeface="Liberation Sans"/>
                <a:cs typeface="Liberation Sans"/>
              </a:rPr>
              <a:t>Level 7</a:t>
            </a:r>
          </a:p>
        </p:txBody>
      </p:sp>
      <p:sp>
        <p:nvSpPr>
          <p:cNvPr id="3" name=""/>
          <p:cNvSpPr txBox="1">
            <a:spLocks noGrp="1"/>
          </p:cNvSpPr>
          <p:nvPr>
            <p:ph type="body"/>
          </p:nvPr>
        </p:nvSpPr>
        <p:spPr>
          <a:xfrm>
            <a:off x="503248" y="1515144"/>
            <a:ext cx="8869481" cy="328839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pPr marL="431972" marR="0" lvl="0" indent="323979" algn="just">
              <a:spcBef>
                <a:spcPts val="0"/>
              </a:spcBef>
              <a:spcAft>
                <a:spcPts val="856"/>
              </a:spcAft>
              <a:buSzPct val="45000"/>
              <a:buFont typeface="StarSymbol"/>
              <a:buChar char="●"/>
            </a:pPr>
            <a:r>
              <a:rPr sz="2000" u="none">
                <a:latin typeface="Liberation Sans"/>
                <a:cs typeface="Liberation Sans"/>
              </a:rPr>
              <a:t>编写一个数据结构，支持</a:t>
            </a:r>
          </a:p>
          <a:p>
            <a:pPr marL="431972" marR="0" lvl="0" indent="323979" algn="just">
              <a:spcBef>
                <a:spcPts val="0"/>
              </a:spcBef>
              <a:spcAft>
                <a:spcPts val="856"/>
              </a:spcAft>
              <a:buSzPct val="45000"/>
              <a:buFont typeface="StarSymbol"/>
              <a:buChar char="●"/>
            </a:pPr>
            <a:r>
              <a:rPr sz="2000" u="none">
                <a:latin typeface="Liberation Sans"/>
                <a:cs typeface="Liberation Sans"/>
              </a:rPr>
              <a:t>区间求和</a:t>
            </a:r>
          </a:p>
          <a:p>
            <a:pPr marL="431972" marR="0" lvl="0" indent="323979" algn="just">
              <a:spcBef>
                <a:spcPts val="0"/>
              </a:spcBef>
              <a:spcAft>
                <a:spcPts val="856"/>
              </a:spcAft>
              <a:buSzPct val="45000"/>
              <a:buFont typeface="StarSymbol"/>
              <a:buChar char="●"/>
            </a:pPr>
            <a:r>
              <a:rPr sz="2000" u="none">
                <a:latin typeface="Liberation Sans"/>
                <a:cs typeface="Liberation Sans"/>
              </a:rPr>
              <a:t>区间开方([-2^31,2^31])</a:t>
            </a:r>
          </a:p>
        </p:txBody>
      </p:sp>
      <p:pic>
        <p:nvPicPr>
          <p:cNvPr id="4" name=""/>
          <p:cNvPicPr/>
          <p:nvPr/>
        </p:nvPicPr>
        <p:blipFill>
          <a:blip r:embed="rId3">
            <a:alphaModFix amt="100000"/>
            <a:lum bright="0" contrast="0"/>
          </a:blip>
          <a:stretch/>
        </p:blipFill>
        <p:spPr>
          <a:xfrm>
            <a:off x="3599773" y="2339852"/>
            <a:ext cx="1472667" cy="555445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"/>
          <p:cNvSpPr txBox="1"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/>
            <a:fld id="{A9EA0FE8-FEF9-4B2F-BC9D-19DDCDB4AB9B}" type="datetime1">
              <a:t/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1">
        <p:fade thruBlk="1"/>
      </p:transition>
    </mc:Choice>
    <mc:Fallback>
      <p:transition advClick="1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Progress_5f_2">
  <a:themeElements>
    <a:clrScheme name="Progress_5f_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ogress_5f_2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Progress_5f_2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Standard_20_1">
  <a:themeElements>
    <a:clrScheme name="Standard_20_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_20_1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Standard_20_1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User Theme: 3">
  <a:themeElements>
    <a:clrScheme name="User Theme: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ser Theme: 3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User Theme: 3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0</Words>
  <Characters>0</Characters>
  <CharactersWithSpaces>0</CharactersWithSpaces>
  <Application>ONLYOFFICE/6.4.2.17</Application>
  <DocSecurity>0</DocSecurity>
  <PresentationFormat/>
  <Lines>0</Lines>
  <Paragraphs>0</Paragraphs>
  <Slides>0</Slides>
  <Notes>0</Notes>
  <HiddenSlides>0</HiddenSlides>
  <MMClips>0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cp:category/>
  <cp:contentStatus/>
  <cp:version/>
</cp:coreProperties>
</file>