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12192000" cy="6858000"/>
  <p:defaultTextStyle>
    <a:defPPr>
      <a:defRPr lang="zh-CN"/>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153A22C9-55D3-8BD4-3C8A-222BB48640C1}">
  <a:tblStyle styleId="{153A22C9-55D3-8BD4-3C8A-222BB48640C1}" styleName="Medium Style 2 - Accent 1">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schemeClr val="lt1"/>
      </a:tcTxStyle>
      <a:tcStyle>
        <a:tcBdr/>
        <a:fill>
          <a:solidFill>
            <a:schemeClr val="accent1"/>
          </a:solidFill>
        </a:fill>
      </a:tcStyle>
    </a:lastCol>
    <a:firstCol>
      <a:tcTxStyle b="on">
        <a:fontRef idx="minor"/>
        <a:schemeClr val="lt1"/>
      </a:tcTxStyle>
      <a:tcStyle>
        <a:tcBdr/>
        <a:fill>
          <a:solidFill>
            <a:schemeClr val="accent1"/>
          </a:solidFill>
        </a:fill>
      </a:tcStyle>
    </a:firstCol>
    <a:lastRow>
      <a:tcTxStyle b="on">
        <a:fontRef idx="minor"/>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presProps" Target="presProps.xml" /><Relationship Id="rId26" Type="http://schemas.openxmlformats.org/officeDocument/2006/relationships/tableStyles" Target="tableStyles.xml" /><Relationship Id="rId27"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0" type="title" userDrawn="1">
  <p:cSld name="Title Slide">
    <p:spTree>
      <p:nvGrpSpPr>
        <p:cNvPr id="1" name="" hidden="0"/>
        <p:cNvGrpSpPr/>
        <p:nvPr isPhoto="0" userDrawn="0"/>
      </p:nvGrpSpPr>
      <p:grpSpPr bwMode="auto">
        <a:xfrm>
          <a:off x="0" y="0"/>
          <a:ext cx="0" cy="0"/>
          <a:chOff x="0" y="0"/>
          <a:chExt cx="0" cy="0"/>
        </a:xfrm>
      </p:grpSpPr>
      <p:sp>
        <p:nvSpPr>
          <p:cNvPr id="13" name="Shape 1059" hidden="0"/>
          <p:cNvSpPr>
            <a:spLocks noChangeArrowheads="1" noGrp="1"/>
          </p:cNvSpPr>
          <p:nvPr isPhoto="0" userDrawn="1"/>
        </p:nvSpPr>
        <p:spPr bwMode="auto">
          <a:xfrm>
            <a:off x="2396065" y="2291400"/>
            <a:ext cx="5452533" cy="4165114"/>
          </a:xfrm>
          <a:custGeom>
            <a:avLst/>
            <a:gdLst/>
            <a:ahLst/>
            <a:cxnLst/>
            <a:rect l="l" t="t" r="r" b="b"/>
            <a:pathLst>
              <a:path w="43200" h="43200" fill="norm" stroke="0" extrusionOk="0">
                <a:moveTo>
                  <a:pt x="22112" y="3116"/>
                </a:moveTo>
                <a:lnTo>
                  <a:pt x="22112" y="3116"/>
                </a:lnTo>
                <a:cubicBezTo>
                  <a:pt x="22112" y="3116"/>
                  <a:pt x="27356" y="0"/>
                  <a:pt x="30300" y="4263"/>
                </a:cubicBezTo>
                <a:lnTo>
                  <a:pt x="30300" y="4263"/>
                </a:lnTo>
                <a:cubicBezTo>
                  <a:pt x="33277" y="8577"/>
                  <a:pt x="36666" y="13779"/>
                  <a:pt x="39369" y="17410"/>
                </a:cubicBezTo>
                <a:lnTo>
                  <a:pt x="39369" y="17410"/>
                </a:lnTo>
                <a:cubicBezTo>
                  <a:pt x="41761" y="20624"/>
                  <a:pt x="43200" y="22708"/>
                  <a:pt x="40979" y="26940"/>
                </a:cubicBezTo>
                <a:lnTo>
                  <a:pt x="40979" y="26940"/>
                </a:lnTo>
                <a:cubicBezTo>
                  <a:pt x="39655" y="29461"/>
                  <a:pt x="35076" y="35072"/>
                  <a:pt x="32639" y="38623"/>
                </a:cubicBezTo>
                <a:lnTo>
                  <a:pt x="32639" y="38623"/>
                </a:lnTo>
                <a:cubicBezTo>
                  <a:pt x="30200" y="42175"/>
                  <a:pt x="26202" y="43200"/>
                  <a:pt x="23268" y="42185"/>
                </a:cubicBezTo>
                <a:lnTo>
                  <a:pt x="23268" y="42185"/>
                </a:lnTo>
                <a:cubicBezTo>
                  <a:pt x="20331" y="41168"/>
                  <a:pt x="11584" y="38623"/>
                  <a:pt x="6213" y="36974"/>
                </a:cubicBezTo>
                <a:lnTo>
                  <a:pt x="6213" y="36974"/>
                </a:lnTo>
                <a:cubicBezTo>
                  <a:pt x="1431" y="35502"/>
                  <a:pt x="0" y="32900"/>
                  <a:pt x="214" y="31157"/>
                </a:cubicBezTo>
                <a:lnTo>
                  <a:pt x="214" y="31157"/>
                </a:lnTo>
                <a:cubicBezTo>
                  <a:pt x="760" y="26703"/>
                  <a:pt x="1113" y="19920"/>
                  <a:pt x="1214" y="16042"/>
                </a:cubicBezTo>
                <a:lnTo>
                  <a:pt x="1214" y="16042"/>
                </a:lnTo>
                <a:cubicBezTo>
                  <a:pt x="1303" y="12626"/>
                  <a:pt x="4203" y="11313"/>
                  <a:pt x="6907" y="9989"/>
                </a:cubicBezTo>
                <a:lnTo>
                  <a:pt x="6907" y="9989"/>
                </a:lnTo>
                <a:cubicBezTo>
                  <a:pt x="9245" y="8843"/>
                  <a:pt x="19774" y="4261"/>
                  <a:pt x="22112" y="3116"/>
                </a:cubicBezTo>
                <a:close/>
              </a:path>
            </a:pathLst>
          </a:custGeom>
          <a:solidFill>
            <a:schemeClr val="bg1">
              <a:lumMod val="85000"/>
            </a:schemeClr>
          </a:solidFill>
          <a:ln w="9524">
            <a:solidFill>
              <a:srgbClr val="000000"/>
            </a:solidFill>
            <a:round/>
            <a:headEnd/>
            <a:tailEnd/>
          </a:ln>
        </p:spPr>
      </p:sp>
      <p:sp>
        <p:nvSpPr>
          <p:cNvPr id="14" name="Shape 1060" hidden="0"/>
          <p:cNvSpPr>
            <a:spLocks noChangeArrowheads="1" noGrp="1"/>
          </p:cNvSpPr>
          <p:nvPr isPhoto="0" userDrawn="1"/>
        </p:nvSpPr>
        <p:spPr bwMode="auto">
          <a:xfrm>
            <a:off x="1309513" y="1839834"/>
            <a:ext cx="4011786" cy="1314324"/>
          </a:xfrm>
          <a:custGeom>
            <a:avLst/>
            <a:gdLst/>
            <a:ahLst/>
            <a:cxnLst/>
            <a:rect l="l" t="t" r="r" b="b"/>
            <a:pathLst>
              <a:path w="43200" h="43200" fill="norm" stroke="0" extrusionOk="0">
                <a:moveTo>
                  <a:pt x="40162" y="13104"/>
                </a:moveTo>
                <a:lnTo>
                  <a:pt x="40162" y="13104"/>
                </a:lnTo>
                <a:cubicBezTo>
                  <a:pt x="36799" y="16736"/>
                  <a:pt x="26204" y="28154"/>
                  <a:pt x="22676" y="31251"/>
                </a:cubicBezTo>
                <a:lnTo>
                  <a:pt x="22676" y="31251"/>
                </a:lnTo>
                <a:cubicBezTo>
                  <a:pt x="18513" y="34899"/>
                  <a:pt x="15093" y="37527"/>
                  <a:pt x="13136" y="38511"/>
                </a:cubicBezTo>
                <a:lnTo>
                  <a:pt x="13136" y="38511"/>
                </a:lnTo>
                <a:cubicBezTo>
                  <a:pt x="10861" y="39650"/>
                  <a:pt x="0" y="43200"/>
                  <a:pt x="422" y="38511"/>
                </a:cubicBezTo>
                <a:lnTo>
                  <a:pt x="422" y="38511"/>
                </a:lnTo>
                <a:cubicBezTo>
                  <a:pt x="750" y="34836"/>
                  <a:pt x="12785" y="17028"/>
                  <a:pt x="15584" y="14358"/>
                </a:cubicBezTo>
                <a:lnTo>
                  <a:pt x="15584" y="14358"/>
                </a:lnTo>
                <a:cubicBezTo>
                  <a:pt x="18382" y="11693"/>
                  <a:pt x="34508" y="0"/>
                  <a:pt x="36286" y="2133"/>
                </a:cubicBezTo>
                <a:lnTo>
                  <a:pt x="36286" y="2133"/>
                </a:lnTo>
                <a:cubicBezTo>
                  <a:pt x="38064" y="4272"/>
                  <a:pt x="43200" y="9825"/>
                  <a:pt x="40162" y="13104"/>
                </a:cubicBezTo>
                <a:close/>
              </a:path>
            </a:pathLst>
          </a:custGeom>
          <a:solidFill>
            <a:schemeClr val="bg1">
              <a:lumMod val="85000"/>
            </a:schemeClr>
          </a:solidFill>
          <a:ln w="9524">
            <a:solidFill>
              <a:srgbClr val="000000"/>
            </a:solidFill>
            <a:round/>
            <a:headEnd/>
            <a:tailEnd/>
          </a:ln>
        </p:spPr>
      </p:sp>
      <p:sp>
        <p:nvSpPr>
          <p:cNvPr id="15" name="Shape 1061" hidden="0"/>
          <p:cNvSpPr>
            <a:spLocks noChangeArrowheads="1" noGrp="1"/>
          </p:cNvSpPr>
          <p:nvPr isPhoto="0" userDrawn="1"/>
        </p:nvSpPr>
        <p:spPr bwMode="auto">
          <a:xfrm>
            <a:off x="6567030" y="4629132"/>
            <a:ext cx="5395522" cy="2231706"/>
          </a:xfrm>
          <a:custGeom>
            <a:avLst/>
            <a:gdLst/>
            <a:ahLst/>
            <a:cxnLst/>
            <a:rect l="l" t="t" r="r" b="b"/>
            <a:pathLst>
              <a:path w="43200" h="43200" fill="norm" stroke="0" extrusionOk="0">
                <a:moveTo>
                  <a:pt x="43200" y="43200"/>
                </a:moveTo>
                <a:lnTo>
                  <a:pt x="43200" y="43200"/>
                </a:lnTo>
                <a:cubicBezTo>
                  <a:pt x="42680" y="32337"/>
                  <a:pt x="42264" y="24810"/>
                  <a:pt x="41982" y="22533"/>
                </a:cubicBezTo>
                <a:lnTo>
                  <a:pt x="41982" y="22533"/>
                </a:lnTo>
                <a:cubicBezTo>
                  <a:pt x="41353" y="17445"/>
                  <a:pt x="31020" y="10782"/>
                  <a:pt x="25434" y="7567"/>
                </a:cubicBezTo>
                <a:lnTo>
                  <a:pt x="25434" y="7567"/>
                </a:lnTo>
                <a:cubicBezTo>
                  <a:pt x="20461" y="4707"/>
                  <a:pt x="15752" y="0"/>
                  <a:pt x="10688" y="12771"/>
                </a:cubicBezTo>
                <a:lnTo>
                  <a:pt x="10688" y="12771"/>
                </a:lnTo>
                <a:cubicBezTo>
                  <a:pt x="5409" y="26085"/>
                  <a:pt x="2329" y="33891"/>
                  <a:pt x="451" y="39632"/>
                </a:cubicBezTo>
                <a:lnTo>
                  <a:pt x="451" y="39632"/>
                </a:lnTo>
                <a:cubicBezTo>
                  <a:pt x="180" y="40459"/>
                  <a:pt x="44" y="41820"/>
                  <a:pt x="0" y="43200"/>
                </a:cubicBezTo>
                <a:lnTo>
                  <a:pt x="43200" y="43200"/>
                </a:lnTo>
                <a:close/>
              </a:path>
            </a:pathLst>
          </a:custGeom>
          <a:solidFill>
            <a:schemeClr val="bg1">
              <a:lumMod val="85000"/>
            </a:schemeClr>
          </a:solidFill>
          <a:ln w="9524">
            <a:solidFill>
              <a:srgbClr val="000000"/>
            </a:solidFill>
            <a:round/>
            <a:headEnd/>
            <a:tailEnd/>
          </a:ln>
        </p:spPr>
      </p:sp>
      <p:sp>
        <p:nvSpPr>
          <p:cNvPr id="16" name="Shape 1062" hidden="0"/>
          <p:cNvSpPr>
            <a:spLocks noChangeArrowheads="1" noGrp="1"/>
          </p:cNvSpPr>
          <p:nvPr isPhoto="0" userDrawn="1"/>
        </p:nvSpPr>
        <p:spPr bwMode="auto">
          <a:xfrm>
            <a:off x="389187" y="6100773"/>
            <a:ext cx="4968520" cy="759998"/>
          </a:xfrm>
          <a:custGeom>
            <a:avLst/>
            <a:gdLst/>
            <a:ahLst/>
            <a:cxnLst/>
            <a:rect l="l" t="t" r="r" b="b"/>
            <a:pathLst>
              <a:path w="43200" h="43200" fill="norm" stroke="0" extrusionOk="0">
                <a:moveTo>
                  <a:pt x="43200" y="43200"/>
                </a:moveTo>
                <a:lnTo>
                  <a:pt x="43200" y="43200"/>
                </a:lnTo>
                <a:cubicBezTo>
                  <a:pt x="37750" y="34083"/>
                  <a:pt x="28707" y="20178"/>
                  <a:pt x="28707" y="20178"/>
                </a:cubicBezTo>
                <a:lnTo>
                  <a:pt x="28707" y="20178"/>
                </a:lnTo>
                <a:cubicBezTo>
                  <a:pt x="23196" y="11772"/>
                  <a:pt x="17935" y="0"/>
                  <a:pt x="14588" y="1341"/>
                </a:cubicBezTo>
                <a:lnTo>
                  <a:pt x="14588" y="1341"/>
                </a:lnTo>
                <a:cubicBezTo>
                  <a:pt x="11240" y="2673"/>
                  <a:pt x="6350" y="22671"/>
                  <a:pt x="1602" y="37718"/>
                </a:cubicBezTo>
                <a:lnTo>
                  <a:pt x="1602" y="37718"/>
                </a:lnTo>
                <a:cubicBezTo>
                  <a:pt x="1072" y="39393"/>
                  <a:pt x="536" y="41175"/>
                  <a:pt x="0" y="43200"/>
                </a:cubicBezTo>
                <a:lnTo>
                  <a:pt x="43200" y="43200"/>
                </a:lnTo>
                <a:close/>
              </a:path>
            </a:pathLst>
          </a:custGeom>
          <a:solidFill>
            <a:schemeClr val="bg1">
              <a:lumMod val="85000"/>
            </a:schemeClr>
          </a:solidFill>
          <a:ln w="9524">
            <a:solidFill>
              <a:srgbClr val="000000"/>
            </a:solidFill>
            <a:round/>
            <a:headEnd/>
            <a:tailEnd/>
          </a:ln>
        </p:spPr>
      </p:sp>
      <p:sp>
        <p:nvSpPr>
          <p:cNvPr id="17" name="Shape 1063" hidden="0"/>
          <p:cNvSpPr>
            <a:spLocks noChangeArrowheads="1" noGrp="1"/>
          </p:cNvSpPr>
          <p:nvPr isPhoto="0" userDrawn="1"/>
        </p:nvSpPr>
        <p:spPr bwMode="auto">
          <a:xfrm>
            <a:off x="0" y="3254700"/>
            <a:ext cx="2099732" cy="3343681"/>
          </a:xfrm>
          <a:custGeom>
            <a:avLst/>
            <a:gdLst/>
            <a:ahLst/>
            <a:cxnLst/>
            <a:rect l="l" t="t" r="r" b="b"/>
            <a:pathLst>
              <a:path w="43200" h="43200" fill="norm" stroke="0" extrusionOk="0">
                <a:moveTo>
                  <a:pt x="0" y="43200"/>
                </a:moveTo>
                <a:lnTo>
                  <a:pt x="0" y="43200"/>
                </a:lnTo>
                <a:cubicBezTo>
                  <a:pt x="10450" y="39319"/>
                  <a:pt x="26476" y="34991"/>
                  <a:pt x="31760" y="32779"/>
                </a:cubicBezTo>
                <a:lnTo>
                  <a:pt x="31760" y="32779"/>
                </a:lnTo>
                <a:cubicBezTo>
                  <a:pt x="38554" y="29929"/>
                  <a:pt x="35982" y="23868"/>
                  <a:pt x="39587" y="11934"/>
                </a:cubicBezTo>
                <a:lnTo>
                  <a:pt x="39587" y="11934"/>
                </a:lnTo>
                <a:cubicBezTo>
                  <a:pt x="43199" y="0"/>
                  <a:pt x="33409" y="2565"/>
                  <a:pt x="25082" y="2041"/>
                </a:cubicBezTo>
                <a:lnTo>
                  <a:pt x="25082" y="2041"/>
                </a:lnTo>
                <a:cubicBezTo>
                  <a:pt x="14497" y="1374"/>
                  <a:pt x="7053" y="4621"/>
                  <a:pt x="0" y="7243"/>
                </a:cubicBezTo>
                <a:lnTo>
                  <a:pt x="0" y="43200"/>
                </a:lnTo>
                <a:close/>
              </a:path>
            </a:pathLst>
          </a:custGeom>
          <a:solidFill>
            <a:schemeClr val="bg1">
              <a:lumMod val="85000"/>
            </a:schemeClr>
          </a:solidFill>
          <a:ln w="9524">
            <a:solidFill>
              <a:srgbClr val="000000"/>
            </a:solidFill>
            <a:round/>
            <a:headEnd/>
            <a:tailEnd/>
          </a:ln>
        </p:spPr>
      </p:sp>
      <p:sp>
        <p:nvSpPr>
          <p:cNvPr id="3" name="Подзаголовок 2" hidden="0"/>
          <p:cNvSpPr>
            <a:spLocks noGrp="1"/>
          </p:cNvSpPr>
          <p:nvPr isPhoto="0" userDrawn="0">
            <p:ph type="subTitle" idx="1" hasCustomPrompt="0"/>
          </p:nvPr>
        </p:nvSpPr>
        <p:spPr bwMode="auto">
          <a:xfrm>
            <a:off x="4655838" y="2708919"/>
            <a:ext cx="6720745" cy="720078"/>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ru-RU"/>
          </a:p>
        </p:txBody>
      </p:sp>
      <p:sp>
        <p:nvSpPr>
          <p:cNvPr id="4"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
        <p:nvSpPr>
          <p:cNvPr id="7" name="Заголовок 6" hidden="0"/>
          <p:cNvSpPr>
            <a:spLocks noGrp="1"/>
          </p:cNvSpPr>
          <p:nvPr isPhoto="0" userDrawn="0">
            <p:ph type="title" hasCustomPrompt="0"/>
          </p:nvPr>
        </p:nvSpPr>
        <p:spPr bwMode="auto">
          <a:xfrm>
            <a:off x="4595832" y="1808820"/>
            <a:ext cx="6720745" cy="720078"/>
          </a:xfrm>
        </p:spPr>
        <p:txBody>
          <a:bodyPr/>
          <a:lstStyle>
            <a:lvl1pPr algn="r">
              <a:defRPr/>
            </a:lvl1pPr>
          </a:lstStyle>
          <a:p>
            <a:pPr>
              <a:defRPr/>
            </a:pPr>
            <a:r>
              <a:rPr lang="ru-RU"/>
              <a:t>Образец заголовка</a:t>
            </a:r>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3" name="Вертикальный текст 2" hidden="0"/>
          <p:cNvSpPr>
            <a:spLocks noGrp="1"/>
          </p:cNvSpPr>
          <p:nvPr isPhoto="0" userDrawn="0">
            <p:ph type="body" orient="vert" idx="1" hasCustomPrompt="0"/>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2" name="Вертикальный заголовок 1" hidden="0"/>
          <p:cNvSpPr>
            <a:spLocks noGrp="1"/>
          </p:cNvSpPr>
          <p:nvPr isPhoto="0" userDrawn="0">
            <p:ph type="title" orient="vert" hasCustomPrompt="0"/>
          </p:nvPr>
        </p:nvSpPr>
        <p:spPr bwMode="auto">
          <a:xfrm>
            <a:off x="8839198" y="274638"/>
            <a:ext cx="2743200" cy="5851524"/>
          </a:xfrm>
        </p:spPr>
        <p:txBody>
          <a:bodyPr vert="eaVert"/>
          <a:lstStyle>
            <a:lvl1pPr algn="ctr">
              <a:defRPr/>
            </a:lvl1pPr>
          </a:lstStyle>
          <a:p>
            <a:pPr>
              <a:defRPr/>
            </a:pPr>
            <a:r>
              <a:rPr lang="ru-RU"/>
              <a:t>Образец заголовка</a:t>
            </a:r>
            <a:endParaRPr lang="ru-RU"/>
          </a:p>
        </p:txBody>
      </p:sp>
      <p:sp>
        <p:nvSpPr>
          <p:cNvPr id="3" name="Вертикальный текст 2" hidden="0"/>
          <p:cNvSpPr>
            <a:spLocks noGrp="1"/>
          </p:cNvSpPr>
          <p:nvPr isPhoto="0" userDrawn="0">
            <p:ph type="body" orient="vert" idx="1" hasCustomPrompt="0"/>
          </p:nvPr>
        </p:nvSpPr>
        <p:spPr bwMode="auto">
          <a:xfrm>
            <a:off x="609598" y="274638"/>
            <a:ext cx="8026398" cy="5851524"/>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Title and Content">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3" name="Объект 2" hidden="0"/>
          <p:cNvSpPr>
            <a:spLocks noGrp="1"/>
          </p:cNvSpPr>
          <p:nvPr isPhoto="0" userDrawn="0">
            <p:ph idx="1" hasCustomPrompt="0"/>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secHead" userDrawn="1">
  <p:cSld name="Section Header">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963082" y="4406900"/>
            <a:ext cx="10363198" cy="1362073"/>
          </a:xfrm>
        </p:spPr>
        <p:txBody>
          <a:bodyPr anchor="t"/>
          <a:lstStyle>
            <a:lvl1pPr algn="l">
              <a:defRPr sz="4000" b="1" cap="all"/>
            </a:lvl1pPr>
          </a:lstStyle>
          <a:p>
            <a:pPr>
              <a:defRPr/>
            </a:pPr>
            <a:r>
              <a:rPr lang="ru-RU"/>
              <a:t>Образец заголовка</a:t>
            </a:r>
            <a:endParaRPr lang="ru-RU"/>
          </a:p>
        </p:txBody>
      </p:sp>
      <p:sp>
        <p:nvSpPr>
          <p:cNvPr id="3" name="Текст 2" hidden="0"/>
          <p:cNvSpPr>
            <a:spLocks noGrp="1"/>
          </p:cNvSpPr>
          <p:nvPr isPhoto="0" userDrawn="0">
            <p:ph type="body" idx="1" hasCustomPrompt="0"/>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Дата 3"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5" name="Нижний колонтитул 4" hidden="0"/>
          <p:cNvSpPr>
            <a:spLocks noGrp="1"/>
          </p:cNvSpPr>
          <p:nvPr isPhoto="0" userDrawn="0">
            <p:ph type="ftr" sz="quarter" idx="11" hasCustomPrompt="0"/>
          </p:nvPr>
        </p:nvSpPr>
        <p:spPr bwMode="auto"/>
        <p:txBody>
          <a:bodyPr/>
          <a:lstStyle/>
          <a:p>
            <a:pPr>
              <a:defRPr/>
            </a:pPr>
            <a:endParaRPr lang="ru-RU"/>
          </a:p>
        </p:txBody>
      </p:sp>
      <p:sp>
        <p:nvSpPr>
          <p:cNvPr id="6" name="Номер слайда 5"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Two Content">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3" name="Объект 2" hidden="0"/>
          <p:cNvSpPr>
            <a:spLocks noGrp="1"/>
          </p:cNvSpPr>
          <p:nvPr isPhoto="0" userDrawn="0">
            <p:ph sz="half" idx="1" hasCustomPrompt="0"/>
          </p:nvPr>
        </p:nvSpPr>
        <p:spPr bwMode="auto">
          <a:xfrm>
            <a:off x="609598" y="1600200"/>
            <a:ext cx="5384799"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Объект 3" hidden="0"/>
          <p:cNvSpPr>
            <a:spLocks noGrp="1"/>
          </p:cNvSpPr>
          <p:nvPr isPhoto="0" userDrawn="0">
            <p:ph sz="half" idx="2" hasCustomPrompt="0"/>
          </p:nvPr>
        </p:nvSpPr>
        <p:spPr bwMode="auto">
          <a:xfrm>
            <a:off x="6197598" y="1600200"/>
            <a:ext cx="5384799"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Дата 4"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6"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7" name="Номер слайда 6"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TxTwoObj" userDrawn="1">
  <p:cSld name="Comparison">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lvl1pPr>
              <a:defRPr/>
            </a:lvl1pPr>
          </a:lstStyle>
          <a:p>
            <a:pPr>
              <a:defRPr/>
            </a:pPr>
            <a:r>
              <a:rPr lang="ru-RU"/>
              <a:t>Образец заголовка</a:t>
            </a:r>
            <a:endParaRPr lang="ru-RU"/>
          </a:p>
        </p:txBody>
      </p:sp>
      <p:sp>
        <p:nvSpPr>
          <p:cNvPr id="3" name="Текст 2" hidden="0"/>
          <p:cNvSpPr>
            <a:spLocks noGrp="1"/>
          </p:cNvSpPr>
          <p:nvPr isPhoto="0" userDrawn="0">
            <p:ph type="body" idx="1" hasCustomPrompt="0"/>
          </p:nvPr>
        </p:nvSpPr>
        <p:spPr bwMode="auto">
          <a:xfrm>
            <a:off x="609598" y="1535112"/>
            <a:ext cx="538691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Объект 3" hidden="0"/>
          <p:cNvSpPr>
            <a:spLocks noGrp="1"/>
          </p:cNvSpPr>
          <p:nvPr isPhoto="0" userDrawn="0">
            <p:ph sz="half" idx="2" hasCustomPrompt="0"/>
          </p:nvPr>
        </p:nvSpPr>
        <p:spPr bwMode="auto">
          <a:xfrm>
            <a:off x="609598" y="2174873"/>
            <a:ext cx="53869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Текст 4" hidden="0"/>
          <p:cNvSpPr>
            <a:spLocks noGrp="1"/>
          </p:cNvSpPr>
          <p:nvPr isPhoto="0" userDrawn="0">
            <p:ph type="body" sz="quarter" idx="3" hasCustomPrompt="0"/>
          </p:nvPr>
        </p:nvSpPr>
        <p:spPr bwMode="auto">
          <a:xfrm>
            <a:off x="6193369" y="1535112"/>
            <a:ext cx="5389032"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5" hidden="0"/>
          <p:cNvSpPr>
            <a:spLocks noGrp="1"/>
          </p:cNvSpPr>
          <p:nvPr isPhoto="0" userDrawn="0">
            <p:ph sz="quarter" idx="4" hasCustomPrompt="0"/>
          </p:nvPr>
        </p:nvSpPr>
        <p:spPr bwMode="auto">
          <a:xfrm>
            <a:off x="6193369" y="2174873"/>
            <a:ext cx="53890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Дата 6"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8" name="Нижний колонтитул 7" hidden="0"/>
          <p:cNvSpPr>
            <a:spLocks noGrp="1"/>
          </p:cNvSpPr>
          <p:nvPr isPhoto="0" userDrawn="0">
            <p:ph type="ftr" sz="quarter" idx="11" hasCustomPrompt="0"/>
          </p:nvPr>
        </p:nvSpPr>
        <p:spPr bwMode="auto"/>
        <p:txBody>
          <a:bodyPr/>
          <a:lstStyle/>
          <a:p>
            <a:pPr>
              <a:defRPr/>
            </a:pPr>
            <a:endParaRPr lang="ru-RU"/>
          </a:p>
        </p:txBody>
      </p:sp>
      <p:sp>
        <p:nvSpPr>
          <p:cNvPr id="9" name="Номер слайда 8"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Only" userDrawn="1">
  <p:cSld name="Title Only">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p:txBody>
          <a:bodyPr/>
          <a:lstStyle/>
          <a:p>
            <a:pPr>
              <a:defRPr/>
            </a:pPr>
            <a:r>
              <a:rPr lang="ru-RU"/>
              <a:t>Образец заголовка</a:t>
            </a:r>
            <a:endParaRPr lang="ru-RU"/>
          </a:p>
        </p:txBody>
      </p:sp>
      <p:sp>
        <p:nvSpPr>
          <p:cNvPr id="3" name="Дата 2"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4" name="Нижний колонтитул 3" hidden="0"/>
          <p:cNvSpPr>
            <a:spLocks noGrp="1"/>
          </p:cNvSpPr>
          <p:nvPr isPhoto="0" userDrawn="0">
            <p:ph type="ftr" sz="quarter" idx="11" hasCustomPrompt="0"/>
          </p:nvPr>
        </p:nvSpPr>
        <p:spPr bwMode="auto"/>
        <p:txBody>
          <a:bodyPr/>
          <a:lstStyle/>
          <a:p>
            <a:pPr>
              <a:defRPr/>
            </a:pPr>
            <a:endParaRPr lang="ru-RU"/>
          </a:p>
        </p:txBody>
      </p:sp>
      <p:sp>
        <p:nvSpPr>
          <p:cNvPr id="5" name="Номер слайда 4"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blank" userDrawn="1">
  <p:cSld name="Blank">
    <p:spTree>
      <p:nvGrpSpPr>
        <p:cNvPr id="1" name="" hidden="0"/>
        <p:cNvGrpSpPr/>
        <p:nvPr isPhoto="0" userDrawn="0"/>
      </p:nvGrpSpPr>
      <p:grpSpPr bwMode="auto">
        <a:xfrm>
          <a:off x="0" y="0"/>
          <a:ext cx="0" cy="0"/>
          <a:chOff x="0" y="0"/>
          <a:chExt cx="0" cy="0"/>
        </a:xfrm>
      </p:grpSpPr>
      <p:sp>
        <p:nvSpPr>
          <p:cNvPr id="2" name="Дата 1"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3" name="Нижний колонтитул 2" hidden="0"/>
          <p:cNvSpPr>
            <a:spLocks noGrp="1"/>
          </p:cNvSpPr>
          <p:nvPr isPhoto="0" userDrawn="0">
            <p:ph type="ftr" sz="quarter" idx="11" hasCustomPrompt="0"/>
          </p:nvPr>
        </p:nvSpPr>
        <p:spPr bwMode="auto"/>
        <p:txBody>
          <a:bodyPr/>
          <a:lstStyle/>
          <a:p>
            <a:pPr>
              <a:defRPr/>
            </a:pPr>
            <a:endParaRPr lang="ru-RU"/>
          </a:p>
        </p:txBody>
      </p:sp>
      <p:sp>
        <p:nvSpPr>
          <p:cNvPr id="4" name="Номер слайда 3"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Tx" userDrawn="1">
  <p:cSld name="Content with Caption">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609602" y="273048"/>
            <a:ext cx="4011084" cy="1162049"/>
          </a:xfrm>
        </p:spPr>
        <p:txBody>
          <a:bodyPr anchor="b"/>
          <a:lstStyle>
            <a:lvl1pPr algn="l">
              <a:defRPr sz="2000" b="1"/>
            </a:lvl1pPr>
          </a:lstStyle>
          <a:p>
            <a:pPr>
              <a:defRPr/>
            </a:pPr>
            <a:r>
              <a:rPr lang="ru-RU"/>
              <a:t>Образец заголовка</a:t>
            </a:r>
            <a:endParaRPr lang="ru-RU"/>
          </a:p>
        </p:txBody>
      </p:sp>
      <p:sp>
        <p:nvSpPr>
          <p:cNvPr id="3" name="Объект 2" hidden="0"/>
          <p:cNvSpPr>
            <a:spLocks noGrp="1"/>
          </p:cNvSpPr>
          <p:nvPr isPhoto="0" userDrawn="0">
            <p:ph idx="1" hasCustomPrompt="0"/>
          </p:nvPr>
        </p:nvSpPr>
        <p:spPr bwMode="auto">
          <a:xfrm>
            <a:off x="4766731" y="273051"/>
            <a:ext cx="6815665"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Текст 3" hidden="0"/>
          <p:cNvSpPr>
            <a:spLocks noGrp="1"/>
          </p:cNvSpPr>
          <p:nvPr isPhoto="0" userDrawn="0">
            <p:ph type="body" sz="half" idx="2" hasCustomPrompt="0"/>
          </p:nvPr>
        </p:nvSpPr>
        <p:spPr bwMode="auto">
          <a:xfrm>
            <a:off x="609602" y="1435101"/>
            <a:ext cx="4011084"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Дата 4"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6"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7" name="Номер слайда 6"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picTx" userDrawn="1">
  <p:cSld name="Picture with Caption">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2389716" y="4800600"/>
            <a:ext cx="7315200" cy="566737"/>
          </a:xfrm>
        </p:spPr>
        <p:txBody>
          <a:bodyPr anchor="b"/>
          <a:lstStyle>
            <a:lvl1pPr algn="l">
              <a:defRPr sz="2000" b="1"/>
            </a:lvl1pPr>
          </a:lstStyle>
          <a:p>
            <a:pPr>
              <a:defRPr/>
            </a:pPr>
            <a:r>
              <a:rPr lang="ru-RU"/>
              <a:t>Образец заголовка</a:t>
            </a:r>
            <a:endParaRPr lang="ru-RU"/>
          </a:p>
        </p:txBody>
      </p:sp>
      <p:sp>
        <p:nvSpPr>
          <p:cNvPr id="3" name="Рисунок 2" hidden="0"/>
          <p:cNvSpPr>
            <a:spLocks noGrp="1"/>
          </p:cNvSpPr>
          <p:nvPr isPhoto="0" userDrawn="0">
            <p:ph type="pic" idx="1" hasCustomPrompt="0"/>
          </p:nvPr>
        </p:nvSpPr>
        <p:spPr bwMode="auto">
          <a:xfrm>
            <a:off x="2389716" y="612774"/>
            <a:ext cx="7315200"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ru-RU"/>
          </a:p>
        </p:txBody>
      </p:sp>
      <p:sp>
        <p:nvSpPr>
          <p:cNvPr id="4" name="Текст 3" hidden="0"/>
          <p:cNvSpPr>
            <a:spLocks noGrp="1"/>
          </p:cNvSpPr>
          <p:nvPr isPhoto="0" userDrawn="0">
            <p:ph type="body" sz="half" idx="2" hasCustomPrompt="0"/>
          </p:nvPr>
        </p:nvSpPr>
        <p:spPr bwMode="auto">
          <a:xfrm>
            <a:off x="2389716" y="5367337"/>
            <a:ext cx="7315200"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Дата 4" hidden="0"/>
          <p:cNvSpPr>
            <a:spLocks noGrp="1"/>
          </p:cNvSpPr>
          <p:nvPr isPhoto="0" userDrawn="0">
            <p:ph type="dt" sz="half" idx="10" hasCustomPrompt="0"/>
          </p:nvPr>
        </p:nvSpPr>
        <p:spPr bwMode="auto"/>
        <p:txBody>
          <a:bodyPr/>
          <a:lstStyle/>
          <a:p>
            <a:pPr>
              <a:defRPr/>
            </a:pPr>
            <a:fld id="{A69D51E0-3758-456B-809F-07B187805C7D}" type="datetimeFigureOut">
              <a:rPr lang="ru-RU"/>
              <a:t/>
            </a:fld>
            <a:endParaRPr lang="ru-RU"/>
          </a:p>
        </p:txBody>
      </p:sp>
      <p:sp>
        <p:nvSpPr>
          <p:cNvPr id="6" name="Нижний колонтитул 5" hidden="0"/>
          <p:cNvSpPr>
            <a:spLocks noGrp="1"/>
          </p:cNvSpPr>
          <p:nvPr isPhoto="0" userDrawn="0">
            <p:ph type="ftr" sz="quarter" idx="11" hasCustomPrompt="0"/>
          </p:nvPr>
        </p:nvSpPr>
        <p:spPr bwMode="auto"/>
        <p:txBody>
          <a:bodyPr/>
          <a:lstStyle/>
          <a:p>
            <a:pPr>
              <a:defRPr/>
            </a:pPr>
            <a:endParaRPr lang="ru-RU"/>
          </a:p>
        </p:txBody>
      </p:sp>
      <p:sp>
        <p:nvSpPr>
          <p:cNvPr id="7" name="Номер слайда 6" hidden="0"/>
          <p:cNvSpPr>
            <a:spLocks noGrp="1"/>
          </p:cNvSpPr>
          <p:nvPr isPhoto="0" userDrawn="0">
            <p:ph type="sldNum" sz="quarter" idx="12" hasCustomPrompt="0"/>
          </p:nvPr>
        </p:nvSpPr>
        <p:spPr bwMode="auto"/>
        <p:txBody>
          <a:bodyPr/>
          <a:lstStyle/>
          <a:p>
            <a:pPr>
              <a:defRPr/>
            </a:pPr>
            <a:fld id="{4D3B38E7-149F-4D77-9EEF-9309C2CB69A9}" type="slidenum">
              <a:rPr lang="ru-RU"/>
              <a:t/>
            </a:fld>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7" name="Shape 1059" hidden="0"/>
          <p:cNvSpPr>
            <a:spLocks noChangeArrowheads="1" noGrp="1"/>
          </p:cNvSpPr>
          <p:nvPr isPhoto="0" userDrawn="1"/>
        </p:nvSpPr>
        <p:spPr bwMode="auto">
          <a:xfrm>
            <a:off x="4976705" y="1"/>
            <a:ext cx="3058158" cy="893790"/>
          </a:xfrm>
          <a:custGeom>
            <a:avLst/>
            <a:gdLst/>
            <a:ahLst/>
            <a:cxnLst/>
            <a:rect l="l" t="t" r="r" b="b"/>
            <a:pathLst>
              <a:path w="43200" h="43200" fill="norm" stroke="0" extrusionOk="0">
                <a:moveTo>
                  <a:pt x="0" y="0"/>
                </a:moveTo>
                <a:lnTo>
                  <a:pt x="0" y="0"/>
                </a:lnTo>
                <a:cubicBezTo>
                  <a:pt x="1690" y="6213"/>
                  <a:pt x="3698" y="13338"/>
                  <a:pt x="6091" y="21902"/>
                </a:cubicBezTo>
                <a:lnTo>
                  <a:pt x="6091" y="21902"/>
                </a:lnTo>
                <a:cubicBezTo>
                  <a:pt x="12043" y="43199"/>
                  <a:pt x="17573" y="35347"/>
                  <a:pt x="23417" y="30579"/>
                </a:cubicBezTo>
                <a:lnTo>
                  <a:pt x="23417" y="30579"/>
                </a:lnTo>
                <a:cubicBezTo>
                  <a:pt x="29984" y="25223"/>
                  <a:pt x="42123" y="14119"/>
                  <a:pt x="42860" y="5640"/>
                </a:cubicBezTo>
                <a:lnTo>
                  <a:pt x="42860" y="5640"/>
                </a:lnTo>
                <a:cubicBezTo>
                  <a:pt x="42960" y="4507"/>
                  <a:pt x="43072" y="2479"/>
                  <a:pt x="43200" y="0"/>
                </a:cubicBezTo>
                <a:lnTo>
                  <a:pt x="0" y="0"/>
                </a:lnTo>
                <a:close/>
              </a:path>
            </a:pathLst>
          </a:custGeom>
          <a:solidFill>
            <a:schemeClr val="bg1">
              <a:lumMod val="85000"/>
            </a:schemeClr>
          </a:solidFill>
          <a:ln w="9524">
            <a:solidFill>
              <a:srgbClr val="000000"/>
            </a:solidFill>
            <a:round/>
            <a:headEnd/>
            <a:tailEnd/>
          </a:ln>
        </p:spPr>
      </p:sp>
      <p:sp>
        <p:nvSpPr>
          <p:cNvPr id="8" name="Shape 1060" hidden="0"/>
          <p:cNvSpPr>
            <a:spLocks noChangeArrowheads="1" noGrp="1"/>
          </p:cNvSpPr>
          <p:nvPr isPhoto="0" userDrawn="1"/>
        </p:nvSpPr>
        <p:spPr bwMode="auto">
          <a:xfrm>
            <a:off x="-24678" y="0"/>
            <a:ext cx="1399538" cy="1797557"/>
          </a:xfrm>
          <a:custGeom>
            <a:avLst/>
            <a:gdLst/>
            <a:ahLst/>
            <a:cxnLst/>
            <a:rect l="l" t="t" r="r" b="b"/>
            <a:pathLst>
              <a:path w="43200" h="43200" fill="norm" stroke="0" extrusionOk="0">
                <a:moveTo>
                  <a:pt x="31743" y="2484"/>
                </a:moveTo>
                <a:lnTo>
                  <a:pt x="31743" y="2484"/>
                </a:lnTo>
                <a:cubicBezTo>
                  <a:pt x="30428" y="1799"/>
                  <a:pt x="28450" y="1080"/>
                  <a:pt x="26054" y="0"/>
                </a:cubicBezTo>
                <a:lnTo>
                  <a:pt x="0" y="0"/>
                </a:lnTo>
                <a:lnTo>
                  <a:pt x="0" y="34200"/>
                </a:lnTo>
                <a:lnTo>
                  <a:pt x="0" y="34200"/>
                </a:lnTo>
                <a:cubicBezTo>
                  <a:pt x="7029" y="37461"/>
                  <a:pt x="14504" y="41491"/>
                  <a:pt x="25070" y="40664"/>
                </a:cubicBezTo>
                <a:lnTo>
                  <a:pt x="25070" y="40664"/>
                </a:lnTo>
                <a:cubicBezTo>
                  <a:pt x="33399" y="40015"/>
                  <a:pt x="43200" y="43200"/>
                  <a:pt x="39593" y="28375"/>
                </a:cubicBezTo>
                <a:lnTo>
                  <a:pt x="39593" y="28375"/>
                </a:lnTo>
                <a:cubicBezTo>
                  <a:pt x="35986" y="13550"/>
                  <a:pt x="38530" y="6023"/>
                  <a:pt x="31743" y="2484"/>
                </a:cubicBezTo>
                <a:close/>
              </a:path>
            </a:pathLst>
          </a:custGeom>
          <a:solidFill>
            <a:schemeClr val="bg1">
              <a:lumMod val="85000"/>
            </a:schemeClr>
          </a:solidFill>
          <a:ln w="9524">
            <a:solidFill>
              <a:srgbClr val="000000"/>
            </a:solidFill>
            <a:round/>
            <a:headEnd/>
            <a:tailEnd/>
          </a:ln>
        </p:spPr>
      </p:sp>
      <p:sp>
        <p:nvSpPr>
          <p:cNvPr id="9" name="Shape 1061" hidden="0"/>
          <p:cNvSpPr>
            <a:spLocks noChangeArrowheads="1" noGrp="1"/>
          </p:cNvSpPr>
          <p:nvPr isPhoto="0" userDrawn="1"/>
        </p:nvSpPr>
        <p:spPr bwMode="auto">
          <a:xfrm>
            <a:off x="1637456" y="0"/>
            <a:ext cx="3839632" cy="2609649"/>
          </a:xfrm>
          <a:custGeom>
            <a:avLst/>
            <a:gdLst/>
            <a:ahLst/>
            <a:cxnLst/>
            <a:rect l="l" t="t" r="r" b="b"/>
            <a:pathLst>
              <a:path w="43200" h="43200" fill="norm" stroke="0" extrusionOk="0">
                <a:moveTo>
                  <a:pt x="32864" y="0"/>
                </a:moveTo>
                <a:lnTo>
                  <a:pt x="10583" y="0"/>
                </a:lnTo>
                <a:lnTo>
                  <a:pt x="10583" y="0"/>
                </a:lnTo>
                <a:cubicBezTo>
                  <a:pt x="9017" y="532"/>
                  <a:pt x="7515" y="1058"/>
                  <a:pt x="6214" y="1509"/>
                </a:cubicBezTo>
                <a:lnTo>
                  <a:pt x="6214" y="1509"/>
                </a:lnTo>
                <a:cubicBezTo>
                  <a:pt x="1428" y="3166"/>
                  <a:pt x="0" y="6109"/>
                  <a:pt x="212" y="8072"/>
                </a:cubicBezTo>
                <a:lnTo>
                  <a:pt x="212" y="8072"/>
                </a:lnTo>
                <a:cubicBezTo>
                  <a:pt x="758" y="13092"/>
                  <a:pt x="1111" y="20742"/>
                  <a:pt x="1212" y="25114"/>
                </a:cubicBezTo>
                <a:lnTo>
                  <a:pt x="1212" y="25114"/>
                </a:lnTo>
                <a:cubicBezTo>
                  <a:pt x="1301" y="28962"/>
                  <a:pt x="4204" y="30446"/>
                  <a:pt x="6906" y="31937"/>
                </a:cubicBezTo>
                <a:lnTo>
                  <a:pt x="6906" y="31937"/>
                </a:lnTo>
                <a:cubicBezTo>
                  <a:pt x="9246" y="33229"/>
                  <a:pt x="19775" y="38395"/>
                  <a:pt x="22112" y="39685"/>
                </a:cubicBezTo>
                <a:lnTo>
                  <a:pt x="22112" y="39685"/>
                </a:lnTo>
                <a:cubicBezTo>
                  <a:pt x="22112" y="39685"/>
                  <a:pt x="27355" y="43200"/>
                  <a:pt x="30298" y="38395"/>
                </a:cubicBezTo>
                <a:lnTo>
                  <a:pt x="30298" y="38395"/>
                </a:lnTo>
                <a:cubicBezTo>
                  <a:pt x="33277" y="33533"/>
                  <a:pt x="36665" y="27667"/>
                  <a:pt x="39367" y="23576"/>
                </a:cubicBezTo>
                <a:lnTo>
                  <a:pt x="39367" y="23576"/>
                </a:lnTo>
                <a:cubicBezTo>
                  <a:pt x="41761" y="19953"/>
                  <a:pt x="43200" y="17587"/>
                  <a:pt x="40977" y="12816"/>
                </a:cubicBezTo>
                <a:lnTo>
                  <a:pt x="40977" y="12816"/>
                </a:lnTo>
                <a:cubicBezTo>
                  <a:pt x="39697" y="10062"/>
                  <a:pt x="35347" y="3936"/>
                  <a:pt x="32864" y="0"/>
                </a:cubicBezTo>
                <a:close/>
              </a:path>
            </a:pathLst>
          </a:custGeom>
          <a:solidFill>
            <a:schemeClr val="bg1">
              <a:lumMod val="85000"/>
            </a:schemeClr>
          </a:solidFill>
          <a:ln w="9524">
            <a:solidFill>
              <a:srgbClr val="000000"/>
            </a:solidFill>
            <a:round/>
            <a:headEnd/>
            <a:tailEnd/>
          </a:ln>
        </p:spPr>
      </p:sp>
      <p:sp>
        <p:nvSpPr>
          <p:cNvPr id="2" name="Заголовок 1" hidden="0"/>
          <p:cNvSpPr>
            <a:spLocks noGrp="1"/>
          </p:cNvSpPr>
          <p:nvPr isPhoto="0" userDrawn="0">
            <p:ph type="title" hasCustomPrompt="0"/>
          </p:nvPr>
        </p:nvSpPr>
        <p:spPr bwMode="auto">
          <a:xfrm>
            <a:off x="609598" y="274637"/>
            <a:ext cx="10972800" cy="1143000"/>
          </a:xfrm>
          <a:prstGeom prst="rect">
            <a:avLst/>
          </a:prstGeom>
        </p:spPr>
        <p:txBody>
          <a:bodyPr vert="horz" lIns="91440" tIns="45720" rIns="91440" bIns="45720" rtlCol="0" anchor="ctr">
            <a:normAutofit/>
          </a:bodyPr>
          <a:lstStyle/>
          <a:p>
            <a:pPr>
              <a:defRPr/>
            </a:pPr>
            <a:r>
              <a:rPr lang="ru-RU"/>
              <a:t>Образец заголовка</a:t>
            </a:r>
            <a:endParaRPr lang="ru-RU"/>
          </a:p>
        </p:txBody>
      </p:sp>
      <p:sp>
        <p:nvSpPr>
          <p:cNvPr id="3" name="Текст 2" hidden="0"/>
          <p:cNvSpPr>
            <a:spLocks noGrp="1"/>
          </p:cNvSpPr>
          <p:nvPr isPhoto="0" userDrawn="0">
            <p:ph type="body" idx="1" hasCustomPrompt="0"/>
          </p:nvPr>
        </p:nvSpPr>
        <p:spPr bwMode="auto">
          <a:xfrm>
            <a:off x="609598" y="1600200"/>
            <a:ext cx="10972800" cy="4525961"/>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hidden="0"/>
          <p:cNvSpPr>
            <a:spLocks noGrp="1"/>
          </p:cNvSpPr>
          <p:nvPr isPhoto="0" userDrawn="0">
            <p:ph type="dt" sz="half" idx="2" hasCustomPrompt="0"/>
          </p:nvPr>
        </p:nvSpPr>
        <p:spPr bwMode="auto">
          <a:xfrm>
            <a:off x="609598" y="6356350"/>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69D51E0-3758-456B-809F-07B187805C7D}" type="datetimeFigureOut">
              <a:rPr lang="ru-RU"/>
              <a:t/>
            </a:fld>
            <a:endParaRPr lang="ru-RU"/>
          </a:p>
        </p:txBody>
      </p:sp>
      <p:sp>
        <p:nvSpPr>
          <p:cNvPr id="5" name="Нижний колонтитул 4" hidden="0"/>
          <p:cNvSpPr>
            <a:spLocks noGrp="1"/>
          </p:cNvSpPr>
          <p:nvPr isPhoto="0" userDrawn="0">
            <p:ph type="ftr" sz="quarter" idx="3" hasCustomPrompt="0"/>
          </p:nvPr>
        </p:nvSpPr>
        <p:spPr bwMode="auto">
          <a:xfrm>
            <a:off x="4165598" y="6356350"/>
            <a:ext cx="3860798"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6" name="Номер слайда 5" hidden="0"/>
          <p:cNvSpPr>
            <a:spLocks noGrp="1"/>
          </p:cNvSpPr>
          <p:nvPr isPhoto="0" userDrawn="0">
            <p:ph type="sldNum" sz="quarter" idx="4" hasCustomPrompt="0"/>
          </p:nvPr>
        </p:nvSpPr>
        <p:spPr bwMode="auto">
          <a:xfrm>
            <a:off x="8737598" y="6356350"/>
            <a:ext cx="2844798" cy="36512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D3B38E7-149F-4D77-9EEF-9309C2CB69A9}" type="slidenum">
              <a:rPr lang="ru-RU"/>
              <a:t/>
            </a:fld>
            <a:endParaRPr lang="ru-RU"/>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r" defTabSz="914400">
        <a:spcBef>
          <a:spcPts val="0"/>
        </a:spcBef>
        <a:buNone/>
        <a:defRPr sz="4400">
          <a:solidFill>
            <a:schemeClr val="tx1">
              <a:lumMod val="65000"/>
              <a:lumOff val="35000"/>
            </a:schemeClr>
          </a:solidFill>
          <a:latin typeface="+mj-lt"/>
          <a:ea typeface="+mj-ea"/>
          <a:cs typeface="+mj-cs"/>
        </a:defRPr>
      </a:lvl1pPr>
    </p:titleStyle>
    <p:bodyStyle>
      <a:lvl1pPr marL="342900" indent="-342900" algn="l" defTabSz="914400">
        <a:spcBef>
          <a:spcPts val="0"/>
        </a:spcBef>
        <a:buFont typeface="Arial"/>
        <a:buChar char="•"/>
        <a:defRPr sz="3200">
          <a:solidFill>
            <a:schemeClr val="tx1">
              <a:lumMod val="75000"/>
              <a:lumOff val="25000"/>
            </a:schemeClr>
          </a:solidFill>
          <a:latin typeface="+mn-lt"/>
          <a:ea typeface="+mn-ea"/>
          <a:cs typeface="+mn-cs"/>
        </a:defRPr>
      </a:lvl1pPr>
      <a:lvl2pPr marL="742950" indent="-285750" algn="l" defTabSz="914400">
        <a:spcBef>
          <a:spcPts val="0"/>
        </a:spcBef>
        <a:buFont typeface="Arial"/>
        <a:buChar char="–"/>
        <a:defRPr sz="2800">
          <a:solidFill>
            <a:schemeClr val="tx1">
              <a:lumMod val="75000"/>
              <a:lumOff val="25000"/>
            </a:schemeClr>
          </a:solidFill>
          <a:latin typeface="+mn-lt"/>
          <a:ea typeface="+mn-ea"/>
          <a:cs typeface="+mn-cs"/>
        </a:defRPr>
      </a:lvl2pPr>
      <a:lvl3pPr marL="1143000" indent="-228600" algn="l" defTabSz="914400">
        <a:spcBef>
          <a:spcPts val="0"/>
        </a:spcBef>
        <a:buFont typeface="Arial"/>
        <a:buChar char="•"/>
        <a:defRPr sz="2400">
          <a:solidFill>
            <a:schemeClr val="tx1">
              <a:lumMod val="75000"/>
              <a:lumOff val="25000"/>
            </a:schemeClr>
          </a:solidFill>
          <a:latin typeface="+mn-lt"/>
          <a:ea typeface="+mn-ea"/>
          <a:cs typeface="+mn-cs"/>
        </a:defRPr>
      </a:lvl3pPr>
      <a:lvl4pPr marL="1600200" indent="-228600" algn="l" defTabSz="914400">
        <a:spcBef>
          <a:spcPts val="0"/>
        </a:spcBef>
        <a:buFont typeface="Arial"/>
        <a:buChar char="–"/>
        <a:defRPr sz="2000">
          <a:solidFill>
            <a:schemeClr val="tx1">
              <a:lumMod val="75000"/>
              <a:lumOff val="25000"/>
            </a:schemeClr>
          </a:solidFill>
          <a:latin typeface="+mn-lt"/>
          <a:ea typeface="+mn-ea"/>
          <a:cs typeface="+mn-cs"/>
        </a:defRPr>
      </a:lvl4pPr>
      <a:lvl5pPr marL="2057400" indent="-228600" algn="l" defTabSz="914400">
        <a:spcBef>
          <a:spcPts val="0"/>
        </a:spcBef>
        <a:buFont typeface="Arial"/>
        <a:buChar char="»"/>
        <a:defRPr sz="2000">
          <a:solidFill>
            <a:schemeClr val="tx1">
              <a:lumMod val="75000"/>
              <a:lumOff val="25000"/>
            </a:schemeClr>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2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23.png"/><Relationship Id="rId4" Type="http://schemas.openxmlformats.org/officeDocument/2006/relationships/image" Target="../media/image2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25.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26.png"/><Relationship Id="rId4" Type="http://schemas.openxmlformats.org/officeDocument/2006/relationships/image" Target="../media/image27.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31.png"/><Relationship Id="rId4" Type="http://schemas.openxmlformats.org/officeDocument/2006/relationships/image" Target="../media/image32.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3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34.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9.png"/><Relationship Id="rId4" Type="http://schemas.openxmlformats.org/officeDocument/2006/relationships/image" Target="../media/image1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3.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p:txBody>
          <a:bodyPr/>
          <a:lstStyle/>
          <a:p>
            <a:pPr>
              <a:defRPr/>
            </a:pPr>
            <a:r>
              <a:rPr lang="zh-CN"/>
              <a:t>基础卡常数</a:t>
            </a:r>
            <a:endParaRPr lang="zh-CN"/>
          </a:p>
        </p:txBody>
      </p:sp>
      <p:sp>
        <p:nvSpPr>
          <p:cNvPr id="3" name="Subtitle 2" hidden="0"/>
          <p:cNvSpPr>
            <a:spLocks noGrp="1"/>
          </p:cNvSpPr>
          <p:nvPr isPhoto="0" userDrawn="0">
            <p:ph type="subTitle" idx="1" hasCustomPrompt="0"/>
          </p:nvPr>
        </p:nvSpPr>
        <p:spPr bwMode="auto"/>
        <p:txBody>
          <a:bodyPr/>
          <a:lstStyle/>
          <a:p>
            <a:pPr>
              <a:defRPr/>
            </a:pPr>
            <a:r>
              <a:rPr lang="zh-CN"/>
              <a:t>东营市第一中学  孙翊轩</a:t>
            </a:r>
            <a:endParaRPr lang="zh-CN"/>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487559516" name="Заголовок 1" hidden="0"/>
          <p:cNvSpPr>
            <a:spLocks noGrp="1"/>
          </p:cNvSpPr>
          <p:nvPr isPhoto="0" userDrawn="0">
            <p:ph type="title" hasCustomPrompt="0"/>
          </p:nvPr>
        </p:nvSpPr>
        <p:spPr bwMode="auto"/>
        <p:txBody>
          <a:bodyPr/>
          <a:lstStyle/>
          <a:p>
            <a:pPr>
              <a:defRPr/>
            </a:pPr>
            <a:r>
              <a:rPr/>
              <a:t>卡常初步</a:t>
            </a:r>
            <a:endParaRPr/>
          </a:p>
        </p:txBody>
      </p:sp>
      <p:sp>
        <p:nvSpPr>
          <p:cNvPr id="46050385" name="Объект 2" hidden="0"/>
          <p:cNvSpPr>
            <a:spLocks noGrp="1"/>
          </p:cNvSpPr>
          <p:nvPr isPhoto="0" userDrawn="0">
            <p:ph idx="1" hasCustomPrompt="0"/>
          </p:nvPr>
        </p:nvSpPr>
        <p:spPr bwMode="auto"/>
        <p:txBody>
          <a:bodyPr/>
          <a:lstStyle/>
          <a:p>
            <a:pPr>
              <a:defRPr/>
            </a:pPr>
            <a:r>
              <a:rPr>
                <a:solidFill>
                  <a:schemeClr val="tx1"/>
                </a:solidFill>
              </a:rPr>
              <a:t>数组平推</a:t>
            </a:r>
            <a:endParaRPr>
              <a:solidFill>
                <a:schemeClr val="tx1"/>
              </a:solidFill>
            </a:endParaRPr>
          </a:p>
          <a:p>
            <a:pPr marL="457200" lvl="1" indent="0">
              <a:buFont typeface="Arial"/>
              <a:buNone/>
              <a:defRPr/>
            </a:pPr>
            <a:r>
              <a:rPr>
                <a:solidFill>
                  <a:schemeClr val="tx1"/>
                </a:solidFill>
              </a:rPr>
              <a:t>	在数组统一初始化赋值方面有几种普遍做法：</a:t>
            </a:r>
            <a:endParaRPr>
              <a:solidFill>
                <a:schemeClr val="tx1"/>
              </a:solidFill>
            </a:endParaRPr>
          </a:p>
        </p:txBody>
      </p:sp>
      <p:sp>
        <p:nvSpPr>
          <p:cNvPr id="841099883"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091182291"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39764577"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4610726"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28411225"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27701461"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631056409"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2922708"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817784603"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067033088"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843608446"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1864485611"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5435200"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44062718"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33938723"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81667708"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977168948" name="" hidden="0"/>
          <p:cNvPicPr>
            <a:picLocks noChangeAspect="1"/>
          </p:cNvPicPr>
          <p:nvPr isPhoto="0" userDrawn="0"/>
        </p:nvPicPr>
        <p:blipFill>
          <a:blip r:embed="rId3"/>
          <a:stretch/>
        </p:blipFill>
        <p:spPr bwMode="auto">
          <a:xfrm flipH="0" flipV="0">
            <a:off x="1434218" y="2868894"/>
            <a:ext cx="9525079" cy="286566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87161731" name="Заголовок 1" hidden="0"/>
          <p:cNvSpPr>
            <a:spLocks noGrp="1"/>
          </p:cNvSpPr>
          <p:nvPr isPhoto="0" userDrawn="0">
            <p:ph type="title" hasCustomPrompt="0"/>
          </p:nvPr>
        </p:nvSpPr>
        <p:spPr bwMode="auto"/>
        <p:txBody>
          <a:bodyPr/>
          <a:lstStyle/>
          <a:p>
            <a:pPr>
              <a:defRPr/>
            </a:pPr>
            <a:r>
              <a:rPr/>
              <a:t>卡常初步</a:t>
            </a:r>
            <a:endParaRPr/>
          </a:p>
        </p:txBody>
      </p:sp>
      <p:sp>
        <p:nvSpPr>
          <p:cNvPr id="2077327370" name="Объект 2" hidden="0"/>
          <p:cNvSpPr>
            <a:spLocks noGrp="1"/>
          </p:cNvSpPr>
          <p:nvPr isPhoto="0" userDrawn="0">
            <p:ph idx="1" hasCustomPrompt="0"/>
          </p:nvPr>
        </p:nvSpPr>
        <p:spPr bwMode="auto"/>
        <p:txBody>
          <a:bodyPr/>
          <a:lstStyle/>
          <a:p>
            <a:pPr>
              <a:defRPr/>
            </a:pPr>
            <a:r>
              <a:rPr>
                <a:solidFill>
                  <a:schemeClr val="tx1"/>
                </a:solidFill>
              </a:rPr>
              <a:t>位运算</a:t>
            </a:r>
            <a:endParaRPr>
              <a:solidFill>
                <a:schemeClr val="tx1"/>
              </a:solidFill>
            </a:endParaRPr>
          </a:p>
          <a:p>
            <a:pPr marL="914400" lvl="2" indent="0">
              <a:buFont typeface="Arial"/>
              <a:buNone/>
              <a:defRPr/>
            </a:pPr>
            <a:r>
              <a:rPr sz="2800">
                <a:solidFill>
                  <a:schemeClr val="tx1"/>
                </a:solidFill>
              </a:rPr>
              <a:t>但是系统性的学习一节课肯定是来不及的，介绍一些常用的位运算技巧。</a:t>
            </a:r>
            <a:r>
              <a:rPr sz="2800">
                <a:solidFill>
                  <a:srgbClr val="FF0000"/>
                </a:solidFill>
              </a:rPr>
              <a:t>注意事项：位运算符优先级很低，注意保护。</a:t>
            </a:r>
            <a:endParaRPr sz="2800">
              <a:solidFill>
                <a:srgbClr val="FF0000"/>
              </a:solidFill>
            </a:endParaRPr>
          </a:p>
        </p:txBody>
      </p:sp>
      <p:sp>
        <p:nvSpPr>
          <p:cNvPr id="1102340346"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94965852"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59972903"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60570771"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070242729"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98909573"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354860439"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11395259"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008888471"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629006552"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2131910809"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378450096"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17454789"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608954083"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979464125"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61334648"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46906042"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10290821"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881760597" name="" hidden="0"/>
          <p:cNvPicPr>
            <a:picLocks noChangeAspect="1"/>
          </p:cNvPicPr>
          <p:nvPr isPhoto="0" userDrawn="0"/>
        </p:nvPicPr>
        <p:blipFill>
          <a:blip r:embed="rId3"/>
          <a:stretch/>
        </p:blipFill>
        <p:spPr bwMode="auto">
          <a:xfrm>
            <a:off x="514350" y="3335419"/>
            <a:ext cx="2600325" cy="2228850"/>
          </a:xfrm>
          <a:prstGeom prst="rect">
            <a:avLst/>
          </a:prstGeom>
        </p:spPr>
      </p:pic>
      <p:sp>
        <p:nvSpPr>
          <p:cNvPr id="162796205"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597402572" name="" hidden="0"/>
          <p:cNvPicPr>
            <a:picLocks noChangeAspect="1"/>
          </p:cNvPicPr>
          <p:nvPr isPhoto="0" userDrawn="0"/>
        </p:nvPicPr>
        <p:blipFill>
          <a:blip r:embed="rId4"/>
          <a:stretch/>
        </p:blipFill>
        <p:spPr bwMode="auto">
          <a:xfrm>
            <a:off x="3114675" y="3335419"/>
            <a:ext cx="2762249" cy="1085850"/>
          </a:xfrm>
          <a:prstGeom prst="rect">
            <a:avLst/>
          </a:prstGeom>
        </p:spPr>
      </p:pic>
      <p:sp>
        <p:nvSpPr>
          <p:cNvPr id="1345871413" name="" hidden="0"/>
          <p:cNvSpPr/>
          <p:nvPr isPhoto="0" userDrawn="0"/>
        </p:nvSpPr>
        <p:spPr bwMode="auto">
          <a:xfrm>
            <a:off x="9083233"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793398035" name="" hidden="0"/>
          <p:cNvPicPr>
            <a:picLocks noChangeAspect="1"/>
          </p:cNvPicPr>
          <p:nvPr isPhoto="0" userDrawn="0"/>
        </p:nvPicPr>
        <p:blipFill>
          <a:blip r:embed="rId5"/>
          <a:stretch/>
        </p:blipFill>
        <p:spPr bwMode="auto">
          <a:xfrm>
            <a:off x="3114675" y="4421269"/>
            <a:ext cx="2276474" cy="1676399"/>
          </a:xfrm>
          <a:prstGeom prst="rect">
            <a:avLst/>
          </a:prstGeom>
        </p:spPr>
      </p:pic>
      <p:sp>
        <p:nvSpPr>
          <p:cNvPr id="11747966" name="" hidden="0"/>
          <p:cNvSpPr/>
          <p:nvPr isPhoto="0" userDrawn="0"/>
        </p:nvSpPr>
        <p:spPr bwMode="auto">
          <a:xfrm>
            <a:off x="11366212"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719361734" name="" hidden="0"/>
          <p:cNvPicPr>
            <a:picLocks noChangeAspect="1"/>
          </p:cNvPicPr>
          <p:nvPr isPhoto="0" userDrawn="0"/>
        </p:nvPicPr>
        <p:blipFill>
          <a:blip r:embed="rId6"/>
          <a:stretch/>
        </p:blipFill>
        <p:spPr bwMode="auto">
          <a:xfrm>
            <a:off x="5391149" y="4421269"/>
            <a:ext cx="3228975" cy="1447799"/>
          </a:xfrm>
          <a:prstGeom prst="rect">
            <a:avLst/>
          </a:prstGeom>
        </p:spPr>
      </p:pic>
      <p:sp>
        <p:nvSpPr>
          <p:cNvPr id="124314877"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224017077" name="" hidden="0"/>
          <p:cNvPicPr>
            <a:picLocks noChangeAspect="1"/>
          </p:cNvPicPr>
          <p:nvPr isPhoto="0" userDrawn="0"/>
        </p:nvPicPr>
        <p:blipFill>
          <a:blip r:embed="rId7"/>
          <a:stretch/>
        </p:blipFill>
        <p:spPr bwMode="auto">
          <a:xfrm>
            <a:off x="8620124" y="4421269"/>
            <a:ext cx="1571625" cy="1447799"/>
          </a:xfrm>
          <a:prstGeom prst="rect">
            <a:avLst/>
          </a:prstGeom>
        </p:spPr>
      </p:pic>
      <p:sp>
        <p:nvSpPr>
          <p:cNvPr id="2040335335"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09837396" name="" hidden="0"/>
          <p:cNvSpPr/>
          <p:nvPr isPhoto="0" userDrawn="0"/>
        </p:nvSpPr>
        <p:spPr bwMode="auto">
          <a:xfrm flipH="0" flipV="0">
            <a:off x="11867110"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31627616" name="" hidden="0"/>
          <p:cNvPicPr>
            <a:picLocks noChangeAspect="1"/>
          </p:cNvPicPr>
          <p:nvPr isPhoto="0" userDrawn="0"/>
        </p:nvPicPr>
        <p:blipFill>
          <a:blip r:embed="rId8"/>
          <a:stretch/>
        </p:blipFill>
        <p:spPr bwMode="auto">
          <a:xfrm flipH="0" flipV="0">
            <a:off x="5876924" y="3160506"/>
            <a:ext cx="3008456" cy="128933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77875245" name="Заголовок 1" hidden="0"/>
          <p:cNvSpPr>
            <a:spLocks noGrp="1"/>
          </p:cNvSpPr>
          <p:nvPr isPhoto="0" userDrawn="0">
            <p:ph type="title" hasCustomPrompt="0"/>
          </p:nvPr>
        </p:nvSpPr>
        <p:spPr bwMode="auto"/>
        <p:txBody>
          <a:bodyPr/>
          <a:lstStyle/>
          <a:p>
            <a:pPr>
              <a:defRPr/>
            </a:pPr>
            <a:r>
              <a:rPr/>
              <a:t>卡常初步</a:t>
            </a:r>
            <a:endParaRPr/>
          </a:p>
        </p:txBody>
      </p:sp>
      <p:sp>
        <p:nvSpPr>
          <p:cNvPr id="2116223792" name="Объект 2" hidden="0"/>
          <p:cNvSpPr>
            <a:spLocks noGrp="1"/>
          </p:cNvSpPr>
          <p:nvPr isPhoto="0" userDrawn="0">
            <p:ph idx="1" hasCustomPrompt="0"/>
          </p:nvPr>
        </p:nvSpPr>
        <p:spPr bwMode="auto"/>
        <p:txBody>
          <a:bodyPr/>
          <a:lstStyle/>
          <a:p>
            <a:pPr>
              <a:defRPr/>
            </a:pPr>
            <a:r>
              <a:rPr>
                <a:solidFill>
                  <a:schemeClr val="tx1"/>
                </a:solidFill>
              </a:rPr>
              <a:t>避免滥用卡常</a:t>
            </a:r>
            <a:endParaRPr>
              <a:solidFill>
                <a:schemeClr val="tx1"/>
              </a:solidFill>
            </a:endParaRPr>
          </a:p>
          <a:p>
            <a:pPr marL="914400" lvl="2" indent="0">
              <a:buFont typeface="Arial"/>
              <a:buNone/>
              <a:defRPr/>
            </a:pPr>
            <a:r>
              <a:rPr sz="2800">
                <a:solidFill>
                  <a:schemeClr val="tx1"/>
                </a:solidFill>
              </a:rPr>
              <a:t>后果：</a:t>
            </a:r>
            <a:endParaRPr sz="2800">
              <a:solidFill>
                <a:srgbClr val="FF0000"/>
              </a:solidFill>
            </a:endParaRPr>
          </a:p>
        </p:txBody>
      </p:sp>
      <p:sp>
        <p:nvSpPr>
          <p:cNvPr id="1529875979" name="" hidden="0"/>
          <p:cNvSpPr/>
          <p:nvPr isPhoto="0" userDrawn="0"/>
        </p:nvSpPr>
        <p:spPr bwMode="auto">
          <a:xfrm flipH="0" flipV="0">
            <a:off x="7447270" y="7155020"/>
            <a:ext cx="70362" cy="5354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98619843"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2144999"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78240213"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2590237" name="" hidden="0"/>
          <p:cNvSpPr/>
          <p:nvPr isPhoto="0" userDrawn="0"/>
        </p:nvSpPr>
        <p:spPr bwMode="auto">
          <a:xfrm flipH="0" flipV="0">
            <a:off x="6482908" y="7616188"/>
            <a:ext cx="62343" cy="12436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672833435" name="" hidden="0"/>
          <p:cNvSpPr/>
          <p:nvPr isPhoto="0" userDrawn="0"/>
        </p:nvSpPr>
        <p:spPr bwMode="auto">
          <a:xfrm flipH="0" flipV="0">
            <a:off x="11460870" y="7826346"/>
            <a:ext cx="65601" cy="13181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539974062"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380710537" name="" hidden="0"/>
          <p:cNvSpPr/>
          <p:nvPr isPhoto="0" userDrawn="0"/>
        </p:nvSpPr>
        <p:spPr bwMode="auto">
          <a:xfrm flipH="0" flipV="0">
            <a:off x="12140758" y="7678373"/>
            <a:ext cx="58525"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747527774" name="" hidden="0"/>
          <p:cNvSpPr/>
          <p:nvPr isPhoto="0" userDrawn="0"/>
        </p:nvSpPr>
        <p:spPr bwMode="auto">
          <a:xfrm flipH="0" flipV="0">
            <a:off x="5747224"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548200932" name="" hidden="0"/>
          <p:cNvSpPr/>
          <p:nvPr isPhoto="0" userDrawn="0"/>
        </p:nvSpPr>
        <p:spPr bwMode="auto">
          <a:xfrm flipH="0" flipV="0">
            <a:off x="5968558" y="-22907882"/>
            <a:ext cx="159688" cy="117943"/>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868134764" name="" hidden="0"/>
          <p:cNvPicPr>
            <a:picLocks noChangeAspect="1"/>
          </p:cNvPicPr>
          <p:nvPr isPhoto="0" userDrawn="0"/>
        </p:nvPicPr>
        <p:blipFill>
          <a:blip r:embed="rId2"/>
          <a:stretch/>
        </p:blipFill>
        <p:spPr bwMode="auto">
          <a:xfrm flipH="0" flipV="0">
            <a:off x="0" y="-26199722"/>
            <a:ext cx="8817759" cy="5322227"/>
          </a:xfrm>
          <a:prstGeom prst="rect">
            <a:avLst/>
          </a:prstGeom>
        </p:spPr>
      </p:pic>
      <p:sp>
        <p:nvSpPr>
          <p:cNvPr id="192407263"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41813207"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38701744" name="" hidden="0"/>
          <p:cNvSpPr/>
          <p:nvPr isPhoto="0" userDrawn="0"/>
        </p:nvSpPr>
        <p:spPr bwMode="auto">
          <a:xfrm flipH="0" flipV="0">
            <a:off x="6578158" y="6617970"/>
            <a:ext cx="75835" cy="157096"/>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065813442" name="" hidden="0"/>
          <p:cNvSpPr/>
          <p:nvPr isPhoto="0" userDrawn="0"/>
        </p:nvSpPr>
        <p:spPr bwMode="auto">
          <a:xfrm flipH="0" flipV="0">
            <a:off x="11052344" y="6864559"/>
            <a:ext cx="45720" cy="10144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970413710" name="" hidden="0"/>
          <p:cNvSpPr/>
          <p:nvPr isPhoto="0" userDrawn="0"/>
        </p:nvSpPr>
        <p:spPr bwMode="auto">
          <a:xfrm flipH="0" flipV="0">
            <a:off x="7402777" y="6160734"/>
            <a:ext cx="114854" cy="10053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423004365"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47365643"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78602156"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033877078" name="" hidden="0"/>
          <p:cNvSpPr/>
          <p:nvPr isPhoto="0" userDrawn="0"/>
        </p:nvSpPr>
        <p:spPr bwMode="auto">
          <a:xfrm>
            <a:off x="9083233"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089988079" name="" hidden="0"/>
          <p:cNvSpPr/>
          <p:nvPr isPhoto="0" userDrawn="0"/>
        </p:nvSpPr>
        <p:spPr bwMode="auto">
          <a:xfrm>
            <a:off x="11366212"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50959906"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372601753"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52793718" name="" hidden="0"/>
          <p:cNvSpPr/>
          <p:nvPr isPhoto="0" userDrawn="0"/>
        </p:nvSpPr>
        <p:spPr bwMode="auto">
          <a:xfrm flipH="0" flipV="0">
            <a:off x="11867109"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431866985" name="" hidden="0"/>
          <p:cNvSpPr/>
          <p:nvPr isPhoto="0" userDrawn="0"/>
        </p:nvSpPr>
        <p:spPr bwMode="auto">
          <a:xfrm flipH="0" flipV="0">
            <a:off x="9525359" y="5526246"/>
            <a:ext cx="326625" cy="459456"/>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943567863" name="" hidden="0"/>
          <p:cNvPicPr>
            <a:picLocks noChangeAspect="1"/>
          </p:cNvPicPr>
          <p:nvPr isPhoto="0" userDrawn="0"/>
        </p:nvPicPr>
        <p:blipFill>
          <a:blip r:embed="rId3"/>
          <a:stretch/>
        </p:blipFill>
        <p:spPr bwMode="auto">
          <a:xfrm flipH="0" flipV="0">
            <a:off x="3556798" y="2234406"/>
            <a:ext cx="5333351" cy="417392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607708686" name="Заголовок 1" hidden="0"/>
          <p:cNvSpPr>
            <a:spLocks noGrp="1"/>
          </p:cNvSpPr>
          <p:nvPr isPhoto="0" userDrawn="0">
            <p:ph type="title" hasCustomPrompt="0"/>
          </p:nvPr>
        </p:nvSpPr>
        <p:spPr bwMode="auto"/>
        <p:txBody>
          <a:bodyPr/>
          <a:lstStyle/>
          <a:p>
            <a:pPr>
              <a:defRPr/>
            </a:pPr>
            <a:r>
              <a:rPr/>
              <a:t>卡常初步</a:t>
            </a:r>
            <a:endParaRPr/>
          </a:p>
        </p:txBody>
      </p:sp>
      <p:sp>
        <p:nvSpPr>
          <p:cNvPr id="1093755079" name="Объект 2" hidden="0"/>
          <p:cNvSpPr>
            <a:spLocks noGrp="1"/>
          </p:cNvSpPr>
          <p:nvPr isPhoto="0" userDrawn="0">
            <p:ph idx="1" hasCustomPrompt="0"/>
          </p:nvPr>
        </p:nvSpPr>
        <p:spPr bwMode="auto"/>
        <p:txBody>
          <a:bodyPr/>
          <a:lstStyle/>
          <a:p>
            <a:pPr>
              <a:defRPr/>
            </a:pPr>
            <a:r>
              <a:rPr>
                <a:solidFill>
                  <a:schemeClr val="tx1"/>
                </a:solidFill>
              </a:rPr>
              <a:t>一些唠叨</a:t>
            </a:r>
            <a:endParaRPr>
              <a:solidFill>
                <a:schemeClr val="tx1"/>
              </a:solidFill>
            </a:endParaRPr>
          </a:p>
          <a:p>
            <a:pPr lvl="2">
              <a:buFont typeface="Wingdings"/>
              <a:buChar char="Ø"/>
              <a:defRPr/>
            </a:pPr>
            <a:r>
              <a:rPr sz="2800">
                <a:solidFill>
                  <a:schemeClr val="tx1"/>
                </a:solidFill>
              </a:rPr>
              <a:t>int的常数非常小，一般情况下别玩long long</a:t>
            </a:r>
            <a:endParaRPr sz="2800">
              <a:solidFill>
                <a:schemeClr val="tx1"/>
              </a:solidFill>
            </a:endParaRPr>
          </a:p>
          <a:p>
            <a:pPr lvl="2">
              <a:buFont typeface="Wingdings"/>
              <a:buChar char="Ø"/>
              <a:defRPr/>
            </a:pPr>
            <a:r>
              <a:rPr sz="2800">
                <a:solidFill>
                  <a:schemeClr val="tx1"/>
                </a:solidFill>
              </a:rPr>
              <a:t>卡常也有度，别为了省空间去用signed和short!</a:t>
            </a:r>
            <a:endParaRPr sz="2800">
              <a:solidFill>
                <a:schemeClr val="tx1"/>
              </a:solidFill>
            </a:endParaRPr>
          </a:p>
          <a:p>
            <a:pPr lvl="2">
              <a:buFont typeface="Wingdings"/>
              <a:buChar char="Ø"/>
              <a:defRPr/>
            </a:pPr>
            <a:r>
              <a:rPr sz="2800">
                <a:solidFill>
                  <a:schemeClr val="tx1"/>
                </a:solidFill>
              </a:rPr>
              <a:t>不要养成使用register关键字的习惯了（目前CSP/NOIP比赛使用C++14标准，已经是摆设了）</a:t>
            </a:r>
            <a:endParaRPr sz="2800">
              <a:solidFill>
                <a:schemeClr val="tx1"/>
              </a:solidFill>
            </a:endParaRPr>
          </a:p>
          <a:p>
            <a:pPr lvl="2">
              <a:buFont typeface="Wingdings"/>
              <a:buChar char="Ø"/>
              <a:defRPr/>
            </a:pPr>
            <a:r>
              <a:rPr sz="2800">
                <a:solidFill>
                  <a:schemeClr val="tx1"/>
                </a:solidFill>
              </a:rPr>
              <a:t>网上有一些关于提高CPU效率和并发的卡常方法，效果不大，没必要去学。</a:t>
            </a:r>
            <a:endParaRPr sz="2800">
              <a:solidFill>
                <a:schemeClr val="tx1"/>
              </a:solidFill>
            </a:endParaRPr>
          </a:p>
          <a:p>
            <a:pPr lvl="2">
              <a:buFont typeface="Wingdings"/>
              <a:buChar char="Ø"/>
              <a:defRPr/>
            </a:pPr>
            <a:r>
              <a:rPr sz="2800">
                <a:solidFill>
                  <a:schemeClr val="tx1"/>
                </a:solidFill>
              </a:rPr>
              <a:t>指令集卡常，它已经死了。</a:t>
            </a:r>
            <a:endParaRPr sz="2800">
              <a:solidFill>
                <a:schemeClr val="tx1"/>
              </a:solidFill>
            </a:endParaRPr>
          </a:p>
          <a:p>
            <a:pPr lvl="2">
              <a:buFont typeface="Wingdings"/>
              <a:buChar char="Ø"/>
              <a:defRPr/>
            </a:pPr>
            <a:endParaRPr sz="2800">
              <a:solidFill>
                <a:schemeClr val="tx1"/>
              </a:solidFill>
            </a:endParaRPr>
          </a:p>
        </p:txBody>
      </p:sp>
      <p:sp>
        <p:nvSpPr>
          <p:cNvPr id="1913504292" name="" hidden="0"/>
          <p:cNvSpPr/>
          <p:nvPr isPhoto="0" userDrawn="0"/>
        </p:nvSpPr>
        <p:spPr bwMode="auto">
          <a:xfrm flipH="0" flipV="0">
            <a:off x="7447270" y="7155020"/>
            <a:ext cx="70362" cy="5354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538465866"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88297130"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09776874"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03168134" name="" hidden="0"/>
          <p:cNvSpPr/>
          <p:nvPr isPhoto="0" userDrawn="0"/>
        </p:nvSpPr>
        <p:spPr bwMode="auto">
          <a:xfrm flipH="0" flipV="0">
            <a:off x="6482908" y="7616188"/>
            <a:ext cx="62343" cy="12436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49624425" name="" hidden="0"/>
          <p:cNvSpPr/>
          <p:nvPr isPhoto="0" userDrawn="0"/>
        </p:nvSpPr>
        <p:spPr bwMode="auto">
          <a:xfrm flipH="0" flipV="0">
            <a:off x="11460870" y="7826346"/>
            <a:ext cx="65601" cy="13181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388447844"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35315914" name="" hidden="0"/>
          <p:cNvSpPr/>
          <p:nvPr isPhoto="0" userDrawn="0"/>
        </p:nvSpPr>
        <p:spPr bwMode="auto">
          <a:xfrm flipH="0" flipV="0">
            <a:off x="12140758" y="7678373"/>
            <a:ext cx="58525"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78652039" name="" hidden="0"/>
          <p:cNvSpPr/>
          <p:nvPr isPhoto="0" userDrawn="0"/>
        </p:nvSpPr>
        <p:spPr bwMode="auto">
          <a:xfrm flipH="0" flipV="0">
            <a:off x="5747224"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838743147" name="" hidden="0"/>
          <p:cNvSpPr/>
          <p:nvPr isPhoto="0" userDrawn="0"/>
        </p:nvSpPr>
        <p:spPr bwMode="auto">
          <a:xfrm flipH="0" flipV="0">
            <a:off x="5968558" y="-22907882"/>
            <a:ext cx="159688" cy="117943"/>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436208059" name="" hidden="0"/>
          <p:cNvPicPr>
            <a:picLocks noChangeAspect="1"/>
          </p:cNvPicPr>
          <p:nvPr isPhoto="0" userDrawn="0"/>
        </p:nvPicPr>
        <p:blipFill>
          <a:blip r:embed="rId2"/>
          <a:stretch/>
        </p:blipFill>
        <p:spPr bwMode="auto">
          <a:xfrm flipH="0" flipV="0">
            <a:off x="0" y="-26199722"/>
            <a:ext cx="8817759" cy="5322227"/>
          </a:xfrm>
          <a:prstGeom prst="rect">
            <a:avLst/>
          </a:prstGeom>
        </p:spPr>
      </p:pic>
      <p:sp>
        <p:nvSpPr>
          <p:cNvPr id="1748828931"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68344386"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89018832" name="" hidden="0"/>
          <p:cNvSpPr/>
          <p:nvPr isPhoto="0" userDrawn="0"/>
        </p:nvSpPr>
        <p:spPr bwMode="auto">
          <a:xfrm flipH="0" flipV="0">
            <a:off x="6578158" y="6617970"/>
            <a:ext cx="75835" cy="157096"/>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42270813" name="" hidden="0"/>
          <p:cNvSpPr/>
          <p:nvPr isPhoto="0" userDrawn="0"/>
        </p:nvSpPr>
        <p:spPr bwMode="auto">
          <a:xfrm flipH="0" flipV="0">
            <a:off x="11052344" y="6864559"/>
            <a:ext cx="45720" cy="10144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470588199" name="" hidden="0"/>
          <p:cNvSpPr/>
          <p:nvPr isPhoto="0" userDrawn="0"/>
        </p:nvSpPr>
        <p:spPr bwMode="auto">
          <a:xfrm flipH="0" flipV="0">
            <a:off x="7402777" y="6160734"/>
            <a:ext cx="114854" cy="10053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338329995"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192584369"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181606870"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30665258" name="" hidden="0"/>
          <p:cNvSpPr/>
          <p:nvPr isPhoto="0" userDrawn="0"/>
        </p:nvSpPr>
        <p:spPr bwMode="auto">
          <a:xfrm>
            <a:off x="9083233"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75498339" name="" hidden="0"/>
          <p:cNvSpPr/>
          <p:nvPr isPhoto="0" userDrawn="0"/>
        </p:nvSpPr>
        <p:spPr bwMode="auto">
          <a:xfrm>
            <a:off x="11366212"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50964875"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17773121"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66234710" name="" hidden="0"/>
          <p:cNvSpPr/>
          <p:nvPr isPhoto="0" userDrawn="0"/>
        </p:nvSpPr>
        <p:spPr bwMode="auto">
          <a:xfrm flipH="0" flipV="0">
            <a:off x="11867109"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43951884" name="" hidden="0"/>
          <p:cNvSpPr/>
          <p:nvPr isPhoto="0" userDrawn="0"/>
        </p:nvSpPr>
        <p:spPr bwMode="auto">
          <a:xfrm flipH="0" flipV="0">
            <a:off x="9525359" y="5526246"/>
            <a:ext cx="326625" cy="459456"/>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62166500" name="Заголовок 1" hidden="0"/>
          <p:cNvSpPr>
            <a:spLocks noGrp="1"/>
          </p:cNvSpPr>
          <p:nvPr isPhoto="0" userDrawn="0">
            <p:ph type="title" hasCustomPrompt="0"/>
          </p:nvPr>
        </p:nvSpPr>
        <p:spPr bwMode="auto"/>
        <p:txBody>
          <a:bodyPr/>
          <a:lstStyle/>
          <a:p>
            <a:pPr>
              <a:defRPr/>
            </a:pPr>
            <a:r>
              <a:rPr/>
              <a:t>语法卡常</a:t>
            </a:r>
            <a:endParaRPr/>
          </a:p>
        </p:txBody>
      </p:sp>
      <p:sp>
        <p:nvSpPr>
          <p:cNvPr id="1846924944"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025228943"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684178748"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01484830"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02698790"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406277473"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663133124"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49792110"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30957132"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199229759"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566802877"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1611485993"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41147165"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55591132"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397063706"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64776349"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932390786"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25581439"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684956625"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06674492" name="" hidden="0"/>
          <p:cNvSpPr/>
          <p:nvPr isPhoto="0" userDrawn="0"/>
        </p:nvSpPr>
        <p:spPr bwMode="auto">
          <a:xfrm>
            <a:off x="9083233"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79035198" name="" hidden="0"/>
          <p:cNvSpPr/>
          <p:nvPr isPhoto="0" userDrawn="0"/>
        </p:nvSpPr>
        <p:spPr bwMode="auto">
          <a:xfrm>
            <a:off x="11366212"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99624356"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154301808"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325620318" name="" hidden="0"/>
          <p:cNvSpPr/>
          <p:nvPr isPhoto="0" userDrawn="0"/>
        </p:nvSpPr>
        <p:spPr bwMode="auto">
          <a:xfrm flipH="0" flipV="0">
            <a:off x="11867110"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167773307" name="Объект 2" hidden="0"/>
          <p:cNvSpPr>
            <a:spLocks noGrp="1"/>
          </p:cNvSpPr>
          <p:nvPr isPhoto="0" userDrawn="0">
            <p:ph sz="half" idx="1" hasCustomPrompt="0"/>
          </p:nvPr>
        </p:nvSpPr>
        <p:spPr bwMode="auto">
          <a:xfrm>
            <a:off x="609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a:pPr>
            <a:r>
              <a:rPr/>
              <a:t>参数宏</a:t>
            </a:r>
            <a:endParaRPr/>
          </a:p>
          <a:p>
            <a:pPr marL="457200" lvl="1" indent="0">
              <a:buFont typeface="Arial"/>
              <a:buNone/>
              <a:defRPr/>
            </a:pPr>
            <a:r>
              <a:rPr sz="2800"/>
              <a:t>	是一种特殊的宏定义，可以定义内部的参数（C++11）。</a:t>
            </a:r>
            <a:endParaRPr sz="2800"/>
          </a:p>
          <a:p>
            <a:pPr marL="457200" lvl="1" indent="0">
              <a:buFont typeface="Arial"/>
              <a:buNone/>
              <a:defRPr/>
            </a:pPr>
            <a:r>
              <a:rPr sz="2800"/>
              <a:t>	快，因为是直接把参数宏的实现丢到你使用的地方。</a:t>
            </a:r>
            <a:endParaRPr sz="2800"/>
          </a:p>
          <a:p>
            <a:pPr marL="457200" lvl="1" indent="0">
              <a:buFont typeface="Arial"/>
              <a:buNone/>
              <a:defRPr/>
            </a:pPr>
            <a:r>
              <a:rPr sz="2800"/>
              <a:t>	适用范围：简单但是调用测试非常多的小函数。</a:t>
            </a:r>
            <a:endParaRPr sz="2800"/>
          </a:p>
        </p:txBody>
      </p:sp>
      <p:sp>
        <p:nvSpPr>
          <p:cNvPr id="558656769" name="" hidden="0"/>
          <p:cNvSpPr/>
          <p:nvPr isPhoto="0" userDrawn="0"/>
        </p:nvSpPr>
        <p:spPr bwMode="auto">
          <a:xfrm>
            <a:off x="8231895" y="809772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55698111" name="Объект 2" hidden="0"/>
          <p:cNvSpPr>
            <a:spLocks noGrp="1"/>
          </p:cNvSpPr>
          <p:nvPr isPhoto="0" userDrawn="0"/>
        </p:nvSpPr>
        <p:spPr bwMode="auto">
          <a:xfrm>
            <a:off x="6076068" y="2050932"/>
            <a:ext cx="5384799" cy="4525961"/>
          </a:xfrm>
        </p:spPr>
        <p:txBody>
          <a:bodyPr vert="horz" lIns="91440" tIns="45720" rIns="91440" bIns="45720" rtlCol="0">
            <a:normAutofit/>
          </a:bodyPr>
          <a:lstStyle>
            <a:lvl1pPr marL="342900" indent="-342900" algn="l" defTabSz="914400">
              <a:spcBef>
                <a:spcPts val="0"/>
              </a:spcBef>
              <a:buFont typeface="Arial"/>
              <a:buChar char="•"/>
              <a:defRPr sz="2800">
                <a:solidFill>
                  <a:schemeClr val="tx1">
                    <a:lumMod val="75000"/>
                    <a:lumOff val="25000"/>
                  </a:schemeClr>
                </a:solidFill>
                <a:latin typeface="+mn-lt"/>
                <a:ea typeface="+mn-ea"/>
                <a:cs typeface="+mn-cs"/>
              </a:defRPr>
            </a:lvl1pPr>
            <a:lvl2pPr marL="742950" indent="-285750" algn="l" defTabSz="914400">
              <a:spcBef>
                <a:spcPts val="0"/>
              </a:spcBef>
              <a:buFont typeface="Arial"/>
              <a:buChar char="–"/>
              <a:defRPr sz="2400">
                <a:solidFill>
                  <a:schemeClr val="tx1">
                    <a:lumMod val="75000"/>
                    <a:lumOff val="25000"/>
                  </a:schemeClr>
                </a:solidFill>
                <a:latin typeface="+mn-lt"/>
                <a:ea typeface="+mn-ea"/>
                <a:cs typeface="+mn-cs"/>
              </a:defRPr>
            </a:lvl2pPr>
            <a:lvl3pPr marL="1143000" indent="-228600" algn="l" defTabSz="914400">
              <a:spcBef>
                <a:spcPts val="0"/>
              </a:spcBef>
              <a:buFont typeface="Arial"/>
              <a:buChar char="•"/>
              <a:defRPr sz="2000">
                <a:solidFill>
                  <a:schemeClr val="tx1">
                    <a:lumMod val="75000"/>
                    <a:lumOff val="25000"/>
                  </a:schemeClr>
                </a:solidFill>
                <a:latin typeface="+mn-lt"/>
                <a:ea typeface="+mn-ea"/>
                <a:cs typeface="+mn-cs"/>
              </a:defRPr>
            </a:lvl3pPr>
            <a:lvl4pPr marL="1600200" indent="-228600" algn="l" defTabSz="914400">
              <a:spcBef>
                <a:spcPts val="0"/>
              </a:spcBef>
              <a:buFont typeface="Arial"/>
              <a:buChar char="–"/>
              <a:defRPr sz="1800">
                <a:solidFill>
                  <a:schemeClr val="tx1">
                    <a:lumMod val="75000"/>
                    <a:lumOff val="25000"/>
                  </a:schemeClr>
                </a:solidFill>
                <a:latin typeface="+mn-lt"/>
                <a:ea typeface="+mn-ea"/>
                <a:cs typeface="+mn-cs"/>
              </a:defRPr>
            </a:lvl4pPr>
            <a:lvl5pPr marL="2057400" indent="-228600" algn="l" defTabSz="914400">
              <a:spcBef>
                <a:spcPts val="0"/>
              </a:spcBef>
              <a:buFont typeface="Arial"/>
              <a:buChar char="»"/>
              <a:defRPr sz="1800">
                <a:solidFill>
                  <a:schemeClr val="tx1">
                    <a:lumMod val="75000"/>
                    <a:lumOff val="25000"/>
                  </a:schemeClr>
                </a:solidFill>
                <a:latin typeface="+mn-lt"/>
                <a:ea typeface="+mn-ea"/>
                <a:cs typeface="+mn-cs"/>
              </a:defRPr>
            </a:lvl5pPr>
            <a:lvl6pPr marL="2514599" indent="-228600" algn="l" defTabSz="914400">
              <a:spcBef>
                <a:spcPts val="0"/>
              </a:spcBef>
              <a:buFont typeface="Arial"/>
              <a:buChar char="•"/>
              <a:defRPr sz="1800">
                <a:solidFill>
                  <a:schemeClr val="tx1"/>
                </a:solidFill>
                <a:latin typeface="+mn-lt"/>
                <a:ea typeface="+mn-ea"/>
                <a:cs typeface="+mn-cs"/>
              </a:defRPr>
            </a:lvl6pPr>
            <a:lvl7pPr marL="2971800" indent="-228600" algn="l" defTabSz="914400">
              <a:spcBef>
                <a:spcPts val="0"/>
              </a:spcBef>
              <a:buFont typeface="Arial"/>
              <a:buChar char="•"/>
              <a:defRPr sz="1800">
                <a:solidFill>
                  <a:schemeClr val="tx1"/>
                </a:solidFill>
                <a:latin typeface="+mn-lt"/>
                <a:ea typeface="+mn-ea"/>
                <a:cs typeface="+mn-cs"/>
              </a:defRPr>
            </a:lvl7pPr>
            <a:lvl8pPr marL="3429000" indent="-228600" algn="l" defTabSz="914400">
              <a:spcBef>
                <a:spcPts val="0"/>
              </a:spcBef>
              <a:buFont typeface="Arial"/>
              <a:buChar char="•"/>
              <a:defRPr sz="1800">
                <a:solidFill>
                  <a:schemeClr val="tx1"/>
                </a:solidFill>
                <a:latin typeface="+mn-lt"/>
                <a:ea typeface="+mn-ea"/>
                <a:cs typeface="+mn-cs"/>
              </a:defRPr>
            </a:lvl8pPr>
            <a:lvl9pPr marL="3886200" indent="-228600" algn="l" defTabSz="914400">
              <a:spcBef>
                <a:spcPts val="0"/>
              </a:spcBef>
              <a:buFont typeface="Arial"/>
              <a:buChar char="•"/>
              <a:defRPr sz="1800">
                <a:solidFill>
                  <a:schemeClr val="tx1"/>
                </a:solidFill>
                <a:latin typeface="+mn-lt"/>
                <a:ea typeface="+mn-ea"/>
                <a:cs typeface="+mn-cs"/>
              </a:defRPr>
            </a:lvl9pPr>
          </a:lstStyle>
          <a:p>
            <a:pPr marL="0" indent="0">
              <a:buFont typeface="Arial"/>
              <a:buNone/>
              <a:defRPr/>
            </a:pPr>
            <a:r>
              <a:rPr/>
              <a:t>	还有一种支持换行的参数宏写法，OI用处很少不多赘述。</a:t>
            </a:r>
            <a:endParaRPr/>
          </a:p>
          <a:p>
            <a:pPr marL="0" indent="0">
              <a:buFont typeface="Arial"/>
              <a:buNone/>
              <a:defRPr/>
            </a:pPr>
            <a:r>
              <a:rPr/>
              <a:t>	骚操作：</a:t>
            </a:r>
            <a:endParaRPr/>
          </a:p>
        </p:txBody>
      </p:sp>
      <p:sp>
        <p:nvSpPr>
          <p:cNvPr id="2098069408" name="" hidden="0"/>
          <p:cNvSpPr/>
          <p:nvPr isPhoto="0" userDrawn="0"/>
        </p:nvSpPr>
        <p:spPr bwMode="auto">
          <a:xfrm>
            <a:off x="12978958" y="678922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795580456" name="" hidden="0"/>
          <p:cNvPicPr>
            <a:picLocks noChangeAspect="1"/>
          </p:cNvPicPr>
          <p:nvPr isPhoto="0" userDrawn="0"/>
        </p:nvPicPr>
        <p:blipFill>
          <a:blip r:embed="rId3"/>
          <a:stretch/>
        </p:blipFill>
        <p:spPr bwMode="auto">
          <a:xfrm>
            <a:off x="7010399" y="3497385"/>
            <a:ext cx="3952874" cy="1028700"/>
          </a:xfrm>
          <a:prstGeom prst="rect">
            <a:avLst/>
          </a:prstGeom>
        </p:spPr>
      </p:pic>
      <p:sp>
        <p:nvSpPr>
          <p:cNvPr id="1407074669" name="" hidden="0"/>
          <p:cNvSpPr/>
          <p:nvPr isPhoto="0" userDrawn="0"/>
        </p:nvSpPr>
        <p:spPr bwMode="auto">
          <a:xfrm>
            <a:off x="7517632" y="7981488"/>
            <a:ext cx="254916"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900988656" name="" hidden="0"/>
          <p:cNvPicPr>
            <a:picLocks noChangeAspect="1"/>
          </p:cNvPicPr>
          <p:nvPr isPhoto="0" userDrawn="0"/>
        </p:nvPicPr>
        <p:blipFill>
          <a:blip r:embed="rId4"/>
          <a:stretch/>
        </p:blipFill>
        <p:spPr bwMode="auto">
          <a:xfrm>
            <a:off x="1736365" y="4689648"/>
            <a:ext cx="8115300" cy="15716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54808061" name="Заголовок 1" hidden="0"/>
          <p:cNvSpPr>
            <a:spLocks noGrp="1"/>
          </p:cNvSpPr>
          <p:nvPr isPhoto="0" userDrawn="0">
            <p:ph type="title" hasCustomPrompt="0"/>
          </p:nvPr>
        </p:nvSpPr>
        <p:spPr bwMode="auto"/>
        <p:txBody>
          <a:bodyPr/>
          <a:lstStyle/>
          <a:p>
            <a:pPr>
              <a:defRPr/>
            </a:pPr>
            <a:r>
              <a:rPr/>
              <a:t>语法卡常</a:t>
            </a:r>
            <a:endParaRPr/>
          </a:p>
        </p:txBody>
      </p:sp>
      <p:sp>
        <p:nvSpPr>
          <p:cNvPr id="1897030614"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170940980"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21383366"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2531784"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900002894"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3017646"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3189202"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653214804"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302204477"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624572969"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756492579"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641613955"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366031464"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944849629"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95658336"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493151523"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523982185"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56629743"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88903220"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47137753" name="" hidden="0"/>
          <p:cNvSpPr/>
          <p:nvPr isPhoto="0" userDrawn="0"/>
        </p:nvSpPr>
        <p:spPr bwMode="auto">
          <a:xfrm>
            <a:off x="9083233"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08146366" name="" hidden="0"/>
          <p:cNvSpPr/>
          <p:nvPr isPhoto="0" userDrawn="0"/>
        </p:nvSpPr>
        <p:spPr bwMode="auto">
          <a:xfrm>
            <a:off x="11366212"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38837195"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309420780"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12756976" name="" hidden="0"/>
          <p:cNvSpPr/>
          <p:nvPr isPhoto="0" userDrawn="0"/>
        </p:nvSpPr>
        <p:spPr bwMode="auto">
          <a:xfrm flipH="0" flipV="0">
            <a:off x="11867110"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91268477" name="Объект 2" hidden="0"/>
          <p:cNvSpPr>
            <a:spLocks noGrp="1"/>
          </p:cNvSpPr>
          <p:nvPr isPhoto="0" userDrawn="0">
            <p:ph sz="half" idx="1" hasCustomPrompt="0"/>
          </p:nvPr>
        </p:nvSpPr>
        <p:spPr bwMode="auto"/>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a:pPr>
            <a:r>
              <a:rPr/>
              <a:t>inline</a:t>
            </a:r>
            <a:endParaRPr/>
          </a:p>
          <a:p>
            <a:pPr marL="457200" lvl="1" indent="0">
              <a:buFont typeface="Arial"/>
              <a:buNone/>
              <a:defRPr/>
            </a:pPr>
            <a:r>
              <a:rPr sz="2800"/>
              <a:t>	inline是一个编译建议。在函数定义前写，编译器看你函数顺眼就会把你的函数翻译成参数宏。</a:t>
            </a:r>
            <a:endParaRPr sz="2800"/>
          </a:p>
          <a:p>
            <a:pPr marL="457200" lvl="1" indent="0">
              <a:buFont typeface="Arial"/>
              <a:buNone/>
              <a:defRPr/>
            </a:pPr>
            <a:r>
              <a:rPr sz="2800"/>
              <a:t>	缺点就是容易把编译结果搞得很大，但是OI不限制，你可以在所有函数前面都加上这个个关键字(除main)。</a:t>
            </a:r>
            <a:endParaRPr sz="2800"/>
          </a:p>
          <a:p>
            <a:pPr marL="457200" lvl="1" indent="0">
              <a:buFont typeface="Arial"/>
              <a:buNone/>
              <a:defRPr/>
            </a:pPr>
            <a:r>
              <a:rPr sz="2800">
                <a:solidFill>
                  <a:srgbClr val="FF0000"/>
                </a:solidFill>
              </a:rPr>
              <a:t>但是，带递归的千万别！</a:t>
            </a:r>
            <a:endParaRPr sz="2800"/>
          </a:p>
        </p:txBody>
      </p:sp>
      <p:sp>
        <p:nvSpPr>
          <p:cNvPr id="1209193261" name="" hidden="0"/>
          <p:cNvSpPr/>
          <p:nvPr isPhoto="0" userDrawn="0"/>
        </p:nvSpPr>
        <p:spPr bwMode="auto">
          <a:xfrm>
            <a:off x="8231895" y="809772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384455711" name="" hidden="0"/>
          <p:cNvSpPr/>
          <p:nvPr isPhoto="0" userDrawn="0"/>
        </p:nvSpPr>
        <p:spPr bwMode="auto">
          <a:xfrm>
            <a:off x="12978958" y="678922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48374198" name="" hidden="0"/>
          <p:cNvSpPr/>
          <p:nvPr isPhoto="0" userDrawn="0"/>
        </p:nvSpPr>
        <p:spPr bwMode="auto">
          <a:xfrm>
            <a:off x="12322881" y="520376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004540909" name="" hidden="0"/>
          <p:cNvPicPr>
            <a:picLocks noChangeAspect="1"/>
          </p:cNvPicPr>
          <p:nvPr isPhoto="0" userDrawn="0"/>
        </p:nvPicPr>
        <p:blipFill>
          <a:blip r:embed="rId3"/>
          <a:stretch/>
        </p:blipFill>
        <p:spPr bwMode="auto">
          <a:xfrm>
            <a:off x="6354322" y="1911929"/>
            <a:ext cx="5457824" cy="4114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81968198" name="Заголовок 1" hidden="0"/>
          <p:cNvSpPr>
            <a:spLocks noGrp="1"/>
          </p:cNvSpPr>
          <p:nvPr isPhoto="0" userDrawn="0">
            <p:ph type="title" hasCustomPrompt="0"/>
          </p:nvPr>
        </p:nvSpPr>
        <p:spPr bwMode="auto"/>
        <p:txBody>
          <a:bodyPr/>
          <a:lstStyle/>
          <a:p>
            <a:pPr>
              <a:defRPr/>
            </a:pPr>
            <a:r>
              <a:rPr/>
              <a:t>语法卡常</a:t>
            </a:r>
            <a:endParaRPr/>
          </a:p>
        </p:txBody>
      </p:sp>
      <p:sp>
        <p:nvSpPr>
          <p:cNvPr id="501714524"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712323503"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62566457"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83272480"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59465052"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685749378"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408762281"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27112879"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627691234"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406589276"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74943021"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157224658"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37636873"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68900950"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082617801"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056034883"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562338317"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96709237"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62263222"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22816542" name="" hidden="0"/>
          <p:cNvSpPr/>
          <p:nvPr isPhoto="0" userDrawn="0"/>
        </p:nvSpPr>
        <p:spPr bwMode="auto">
          <a:xfrm>
            <a:off x="9083233"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61402255" name="" hidden="0"/>
          <p:cNvSpPr/>
          <p:nvPr isPhoto="0" userDrawn="0"/>
        </p:nvSpPr>
        <p:spPr bwMode="auto">
          <a:xfrm>
            <a:off x="11366212"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96385624"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603204574"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4629363" name="" hidden="0"/>
          <p:cNvSpPr/>
          <p:nvPr isPhoto="0" userDrawn="0"/>
        </p:nvSpPr>
        <p:spPr bwMode="auto">
          <a:xfrm flipH="0" flipV="0">
            <a:off x="11867110"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52141187" name="Объект 2" hidden="0"/>
          <p:cNvSpPr>
            <a:spLocks noGrp="1"/>
          </p:cNvSpPr>
          <p:nvPr isPhoto="0" userDrawn="0">
            <p:ph sz="half" idx="1" hasCustomPrompt="0"/>
          </p:nvPr>
        </p:nvSpPr>
        <p:spPr bwMode="auto"/>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a:pPr>
            <a:r>
              <a:rPr/>
              <a:t>构造赋值</a:t>
            </a:r>
            <a:endParaRPr/>
          </a:p>
          <a:p>
            <a:pPr marL="457200" lvl="1" indent="0">
              <a:buFont typeface="Arial"/>
              <a:buNone/>
              <a:defRPr/>
            </a:pPr>
            <a:r>
              <a:rPr sz="2800"/>
              <a:t>	优化依据：构造函数比直接的赋值语句快。</a:t>
            </a:r>
            <a:endParaRPr sz="2800"/>
          </a:p>
          <a:p>
            <a:pPr marL="457200" lvl="1" indent="0">
              <a:buFont typeface="Arial"/>
              <a:buNone/>
              <a:defRPr/>
            </a:pPr>
            <a:r>
              <a:rPr sz="2800"/>
              <a:t>	所以在初次定义变量时，可以通过调用该变量内部的构造函数来实现更快的变量赋值。</a:t>
            </a:r>
            <a:endParaRPr sz="2800"/>
          </a:p>
          <a:p>
            <a:pPr marL="457200" lvl="1" indent="0">
              <a:buFont typeface="Arial"/>
              <a:buNone/>
              <a:defRPr/>
            </a:pPr>
            <a:r>
              <a:rPr sz="2800"/>
              <a:t>	一个需要注意的点就是结构体内的成员如果想这样的话是不允许的。</a:t>
            </a:r>
            <a:endParaRPr sz="2800"/>
          </a:p>
        </p:txBody>
      </p:sp>
      <p:sp>
        <p:nvSpPr>
          <p:cNvPr id="2033738236" name="" hidden="0"/>
          <p:cNvSpPr/>
          <p:nvPr isPhoto="0" userDrawn="0"/>
        </p:nvSpPr>
        <p:spPr bwMode="auto">
          <a:xfrm>
            <a:off x="8231895" y="809772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792301184" name="" hidden="0"/>
          <p:cNvSpPr/>
          <p:nvPr isPhoto="0" userDrawn="0"/>
        </p:nvSpPr>
        <p:spPr bwMode="auto">
          <a:xfrm>
            <a:off x="12978958" y="678922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96126119" name="" hidden="0"/>
          <p:cNvSpPr/>
          <p:nvPr isPhoto="0" userDrawn="0"/>
        </p:nvSpPr>
        <p:spPr bwMode="auto">
          <a:xfrm>
            <a:off x="12322881" y="520376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633542361" name="" hidden="0"/>
          <p:cNvSpPr/>
          <p:nvPr isPhoto="0" userDrawn="0"/>
        </p:nvSpPr>
        <p:spPr bwMode="auto">
          <a:xfrm>
            <a:off x="11965693" y="483797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961494502" name="" hidden="0"/>
          <p:cNvPicPr>
            <a:picLocks noChangeAspect="1"/>
          </p:cNvPicPr>
          <p:nvPr isPhoto="0" userDrawn="0"/>
        </p:nvPicPr>
        <p:blipFill>
          <a:blip r:embed="rId3"/>
          <a:stretch/>
        </p:blipFill>
        <p:spPr bwMode="auto">
          <a:xfrm>
            <a:off x="5997134" y="1546133"/>
            <a:ext cx="6143625" cy="2238374"/>
          </a:xfrm>
          <a:prstGeom prst="rect">
            <a:avLst/>
          </a:prstGeom>
        </p:spPr>
      </p:pic>
      <p:sp>
        <p:nvSpPr>
          <p:cNvPr id="242328299" name="" hidden="0"/>
          <p:cNvSpPr/>
          <p:nvPr isPhoto="0" userDrawn="0"/>
        </p:nvSpPr>
        <p:spPr bwMode="auto">
          <a:xfrm>
            <a:off x="12584636" y="746055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471355650" name="" hidden="0"/>
          <p:cNvPicPr>
            <a:picLocks noChangeAspect="1"/>
          </p:cNvPicPr>
          <p:nvPr isPhoto="0" userDrawn="0"/>
        </p:nvPicPr>
        <p:blipFill>
          <a:blip r:embed="rId4"/>
          <a:stretch/>
        </p:blipFill>
        <p:spPr bwMode="auto">
          <a:xfrm>
            <a:off x="6616078" y="4168711"/>
            <a:ext cx="4543425" cy="9715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92035399" name="Заголовок 1" hidden="0"/>
          <p:cNvSpPr>
            <a:spLocks noGrp="1"/>
          </p:cNvSpPr>
          <p:nvPr isPhoto="0" userDrawn="0">
            <p:ph type="title" hasCustomPrompt="0"/>
          </p:nvPr>
        </p:nvSpPr>
        <p:spPr bwMode="auto"/>
        <p:txBody>
          <a:bodyPr/>
          <a:lstStyle/>
          <a:p>
            <a:pPr>
              <a:defRPr/>
            </a:pPr>
            <a:r>
              <a:rPr/>
              <a:t>算法外设卡常</a:t>
            </a:r>
            <a:endParaRPr/>
          </a:p>
        </p:txBody>
      </p:sp>
      <p:sp>
        <p:nvSpPr>
          <p:cNvPr id="1879581454"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02340936"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02795509"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69044787"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09284005"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917721697"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317935643"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24042439"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91646139"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697311885"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167833398" name="" hidden="0"/>
          <p:cNvPicPr>
            <a:picLocks noChangeAspect="1"/>
          </p:cNvPicPr>
          <p:nvPr isPhoto="0" userDrawn="0"/>
        </p:nvPicPr>
        <p:blipFill>
          <a:blip r:embed="rId2"/>
          <a:stretch/>
        </p:blipFill>
        <p:spPr bwMode="auto">
          <a:xfrm flipH="0" flipV="0">
            <a:off x="1885950" y="-24085173"/>
            <a:ext cx="8817760" cy="5322228"/>
          </a:xfrm>
          <a:prstGeom prst="rect">
            <a:avLst/>
          </a:prstGeom>
        </p:spPr>
      </p:pic>
      <p:sp>
        <p:nvSpPr>
          <p:cNvPr id="731993851"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33271417"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750462030"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31945601"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372780384"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693291362"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60827291"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03950942"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96756094" name="" hidden="0"/>
          <p:cNvSpPr/>
          <p:nvPr isPhoto="0" userDrawn="0"/>
        </p:nvSpPr>
        <p:spPr bwMode="auto">
          <a:xfrm>
            <a:off x="9083233"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21006758" name="" hidden="0"/>
          <p:cNvSpPr/>
          <p:nvPr isPhoto="0" userDrawn="0"/>
        </p:nvSpPr>
        <p:spPr bwMode="auto">
          <a:xfrm>
            <a:off x="11366212"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001762465"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9821483"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47508218" name="" hidden="0"/>
          <p:cNvSpPr/>
          <p:nvPr isPhoto="0" userDrawn="0"/>
        </p:nvSpPr>
        <p:spPr bwMode="auto">
          <a:xfrm flipH="0" flipV="0">
            <a:off x="11867110"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768421980" name="Объект 2" hidden="0"/>
          <p:cNvSpPr>
            <a:spLocks noGrp="1"/>
          </p:cNvSpPr>
          <p:nvPr isPhoto="0" userDrawn="0">
            <p:ph sz="half" idx="1" hasCustomPrompt="0"/>
          </p:nvPr>
        </p:nvSpPr>
        <p:spPr bwMode="auto"/>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a:pPr>
            <a:r>
              <a:rPr/>
              <a:t>快读快输</a:t>
            </a:r>
            <a:endParaRPr/>
          </a:p>
          <a:p>
            <a:pPr marL="457200" lvl="1" indent="0">
              <a:buFont typeface="Arial"/>
              <a:buNone/>
              <a:defRPr/>
            </a:pPr>
            <a:r>
              <a:rPr sz="2800"/>
              <a:t>	用我的这个板子就可以。</a:t>
            </a:r>
            <a:endParaRPr sz="2800"/>
          </a:p>
          <a:p>
            <a:pPr marL="457200" lvl="1" indent="0">
              <a:buFont typeface="Arial"/>
              <a:buNone/>
              <a:defRPr/>
            </a:pPr>
            <a:r>
              <a:rPr sz="2800"/>
              <a:t>	网上有一些fread/fwrite的快读板子，优化过度了，比赛用不上。</a:t>
            </a:r>
            <a:endParaRPr sz="2800"/>
          </a:p>
          <a:p>
            <a:pPr marL="457200" lvl="1" indent="0">
              <a:buFont typeface="Arial"/>
              <a:buNone/>
              <a:defRPr/>
            </a:pPr>
            <a:r>
              <a:rPr sz="2800"/>
              <a:t>	记得不用负数的时候就把负数处理给敲掉，没必要。</a:t>
            </a:r>
            <a:endParaRPr sz="2800"/>
          </a:p>
        </p:txBody>
      </p:sp>
      <p:sp>
        <p:nvSpPr>
          <p:cNvPr id="387662493" name="" hidden="0"/>
          <p:cNvSpPr/>
          <p:nvPr isPhoto="0" userDrawn="0"/>
        </p:nvSpPr>
        <p:spPr bwMode="auto">
          <a:xfrm>
            <a:off x="8231895" y="809772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02378032" name="" hidden="0"/>
          <p:cNvSpPr/>
          <p:nvPr isPhoto="0" userDrawn="0"/>
        </p:nvSpPr>
        <p:spPr bwMode="auto">
          <a:xfrm>
            <a:off x="12978958" y="678922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2065828" name="" hidden="0"/>
          <p:cNvSpPr/>
          <p:nvPr isPhoto="0" userDrawn="0"/>
        </p:nvSpPr>
        <p:spPr bwMode="auto">
          <a:xfrm>
            <a:off x="12322881" y="520376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30747881" name="" hidden="0"/>
          <p:cNvSpPr/>
          <p:nvPr isPhoto="0" userDrawn="0"/>
        </p:nvSpPr>
        <p:spPr bwMode="auto">
          <a:xfrm>
            <a:off x="11965693" y="483797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107047514" name="" hidden="0"/>
          <p:cNvSpPr/>
          <p:nvPr isPhoto="0" userDrawn="0"/>
        </p:nvSpPr>
        <p:spPr bwMode="auto">
          <a:xfrm>
            <a:off x="12584636" y="746055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53917216" name="" hidden="0"/>
          <p:cNvSpPr/>
          <p:nvPr isPhoto="0" userDrawn="0"/>
        </p:nvSpPr>
        <p:spPr bwMode="auto">
          <a:xfrm flipH="0" flipV="0">
            <a:off x="12016964" y="4608163"/>
            <a:ext cx="45720" cy="22980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379977286" name="" hidden="0"/>
          <p:cNvSpPr/>
          <p:nvPr isPhoto="0" userDrawn="0"/>
        </p:nvSpPr>
        <p:spPr bwMode="auto">
          <a:xfrm>
            <a:off x="13988610" y="502087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47071203"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70117725" name="" hidden="0"/>
          <p:cNvSpPr/>
          <p:nvPr isPhoto="0" userDrawn="0"/>
        </p:nvSpPr>
        <p:spPr bwMode="auto">
          <a:xfrm>
            <a:off x="11635053" y="3727849"/>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6508483" name="" hidden="0"/>
          <p:cNvSpPr/>
          <p:nvPr isPhoto="0" userDrawn="0"/>
        </p:nvSpPr>
        <p:spPr bwMode="auto">
          <a:xfrm>
            <a:off x="12320871" y="4540169"/>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089856075" name="" hidden="0"/>
          <p:cNvPicPr>
            <a:picLocks noChangeAspect="1"/>
          </p:cNvPicPr>
          <p:nvPr isPhoto="0" userDrawn="0"/>
        </p:nvPicPr>
        <p:blipFill>
          <a:blip r:embed="rId3"/>
          <a:stretch/>
        </p:blipFill>
        <p:spPr bwMode="auto">
          <a:xfrm rot="0" flipH="0" flipV="0">
            <a:off x="2675567" y="0"/>
            <a:ext cx="3934800" cy="2044800"/>
          </a:xfrm>
          <a:prstGeom prst="rect">
            <a:avLst/>
          </a:prstGeom>
        </p:spPr>
      </p:pic>
      <p:sp>
        <p:nvSpPr>
          <p:cNvPr id="135798865" name="" hidden="0"/>
          <p:cNvSpPr/>
          <p:nvPr isPhoto="0" userDrawn="0"/>
        </p:nvSpPr>
        <p:spPr bwMode="auto">
          <a:xfrm>
            <a:off x="10502460" y="632077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43182590" name="" hidden="0"/>
          <p:cNvSpPr/>
          <p:nvPr isPhoto="0" userDrawn="0"/>
        </p:nvSpPr>
        <p:spPr bwMode="auto">
          <a:xfrm>
            <a:off x="12978096" y="4905965"/>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920641674" name="" hidden="0"/>
          <p:cNvPicPr>
            <a:picLocks noChangeAspect="1"/>
          </p:cNvPicPr>
          <p:nvPr isPhoto="0" userDrawn="0"/>
        </p:nvPicPr>
        <p:blipFill>
          <a:blip r:embed="rId4"/>
          <a:stretch/>
        </p:blipFill>
        <p:spPr bwMode="auto">
          <a:xfrm>
            <a:off x="7009535" y="1614126"/>
            <a:ext cx="4752974" cy="4533899"/>
          </a:xfrm>
          <a:prstGeom prst="rect">
            <a:avLst/>
          </a:prstGeom>
        </p:spPr>
      </p:pic>
      <p:sp>
        <p:nvSpPr>
          <p:cNvPr id="1459158600" name="" hidden="0"/>
          <p:cNvSpPr/>
          <p:nvPr isPhoto="0" userDrawn="0"/>
        </p:nvSpPr>
        <p:spPr bwMode="auto">
          <a:xfrm>
            <a:off x="7976979" y="782634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64004390" name="" hidden="0"/>
          <p:cNvSpPr/>
          <p:nvPr isPhoto="0" userDrawn="0"/>
        </p:nvSpPr>
        <p:spPr bwMode="auto">
          <a:xfrm flipH="0" flipV="0">
            <a:off x="7997130" y="7957233"/>
            <a:ext cx="214683" cy="281233"/>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739705881" name="" hidden="0"/>
          <p:cNvPicPr>
            <a:picLocks noChangeAspect="1"/>
          </p:cNvPicPr>
          <p:nvPr isPhoto="0" userDrawn="0"/>
        </p:nvPicPr>
        <p:blipFill>
          <a:blip r:embed="rId5"/>
          <a:stretch/>
        </p:blipFill>
        <p:spPr bwMode="auto">
          <a:xfrm flipH="0" flipV="0">
            <a:off x="2200284" y="4665393"/>
            <a:ext cx="3593730" cy="21417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56855449" name="Заголовок 1" hidden="0"/>
          <p:cNvSpPr>
            <a:spLocks noGrp="1"/>
          </p:cNvSpPr>
          <p:nvPr isPhoto="0" userDrawn="0">
            <p:ph type="title" hasCustomPrompt="0"/>
          </p:nvPr>
        </p:nvSpPr>
        <p:spPr bwMode="auto"/>
        <p:txBody>
          <a:bodyPr/>
          <a:lstStyle/>
          <a:p>
            <a:pPr>
              <a:defRPr/>
            </a:pPr>
            <a:r>
              <a:rPr/>
              <a:t>算法外设卡常</a:t>
            </a:r>
            <a:endParaRPr/>
          </a:p>
        </p:txBody>
      </p:sp>
      <p:sp>
        <p:nvSpPr>
          <p:cNvPr id="1302935622"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56168342"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93017884"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66224365"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82353630"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85165347"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859342027"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52367441"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990706445"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716970715"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82114942"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2066297842"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925190179"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65169020"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52413878"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81465603"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338328036"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55324519"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87186536"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08324916" name="" hidden="0"/>
          <p:cNvSpPr/>
          <p:nvPr isPhoto="0" userDrawn="0"/>
        </p:nvSpPr>
        <p:spPr bwMode="auto">
          <a:xfrm>
            <a:off x="9083233"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92636892" name="" hidden="0"/>
          <p:cNvSpPr/>
          <p:nvPr isPhoto="0" userDrawn="0"/>
        </p:nvSpPr>
        <p:spPr bwMode="auto">
          <a:xfrm>
            <a:off x="11366212" y="809772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78547933"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909266232"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362936991" name="" hidden="0"/>
          <p:cNvSpPr/>
          <p:nvPr isPhoto="0" userDrawn="0"/>
        </p:nvSpPr>
        <p:spPr bwMode="auto">
          <a:xfrm flipH="0" flipV="0">
            <a:off x="11867110"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39168027" name="Объект 2" hidden="0"/>
          <p:cNvSpPr>
            <a:spLocks noGrp="1"/>
          </p:cNvSpPr>
          <p:nvPr isPhoto="0" userDrawn="0">
            <p:ph sz="half" idx="1" hasCustomPrompt="0"/>
          </p:nvPr>
        </p:nvSpPr>
        <p:spPr bwMode="auto"/>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a:pPr>
            <a:r>
              <a:rPr/>
              <a:t>快读快输</a:t>
            </a:r>
            <a:endParaRPr/>
          </a:p>
          <a:p>
            <a:pPr marL="457200" lvl="1" indent="0">
              <a:buFont typeface="Arial"/>
              <a:buNone/>
              <a:defRPr/>
            </a:pPr>
            <a:r>
              <a:rPr sz="2800"/>
              <a:t>	用我的这个板子就可以。</a:t>
            </a:r>
            <a:endParaRPr sz="2800"/>
          </a:p>
          <a:p>
            <a:pPr marL="457200" lvl="1" indent="0">
              <a:buFont typeface="Arial"/>
              <a:buNone/>
              <a:defRPr/>
            </a:pPr>
            <a:r>
              <a:rPr sz="2800"/>
              <a:t>	网上有一些fread/fwrite的快读板子，优化过度了，比赛用不上。</a:t>
            </a:r>
            <a:endParaRPr sz="2800"/>
          </a:p>
          <a:p>
            <a:pPr marL="457200" lvl="1" indent="0">
              <a:buFont typeface="Arial"/>
              <a:buNone/>
              <a:defRPr/>
            </a:pPr>
            <a:r>
              <a:rPr sz="2800"/>
              <a:t>	记得不用负数的时候就把负数处理给敲掉，没必要。</a:t>
            </a:r>
            <a:endParaRPr sz="2800"/>
          </a:p>
        </p:txBody>
      </p:sp>
      <p:sp>
        <p:nvSpPr>
          <p:cNvPr id="1980196579" name="" hidden="0"/>
          <p:cNvSpPr/>
          <p:nvPr isPhoto="0" userDrawn="0"/>
        </p:nvSpPr>
        <p:spPr bwMode="auto">
          <a:xfrm>
            <a:off x="8231895" y="809772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008505501" name="" hidden="0"/>
          <p:cNvSpPr/>
          <p:nvPr isPhoto="0" userDrawn="0"/>
        </p:nvSpPr>
        <p:spPr bwMode="auto">
          <a:xfrm>
            <a:off x="12978958" y="678922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24074371" name="" hidden="0"/>
          <p:cNvSpPr/>
          <p:nvPr isPhoto="0" userDrawn="0"/>
        </p:nvSpPr>
        <p:spPr bwMode="auto">
          <a:xfrm>
            <a:off x="12322881" y="520376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27097814" name="" hidden="0"/>
          <p:cNvSpPr/>
          <p:nvPr isPhoto="0" userDrawn="0"/>
        </p:nvSpPr>
        <p:spPr bwMode="auto">
          <a:xfrm>
            <a:off x="11965693" y="483797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321936937" name="" hidden="0"/>
          <p:cNvSpPr/>
          <p:nvPr isPhoto="0" userDrawn="0"/>
        </p:nvSpPr>
        <p:spPr bwMode="auto">
          <a:xfrm>
            <a:off x="12584636" y="746055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33446872" name="" hidden="0"/>
          <p:cNvSpPr/>
          <p:nvPr isPhoto="0" userDrawn="0"/>
        </p:nvSpPr>
        <p:spPr bwMode="auto">
          <a:xfrm flipH="0" flipV="0">
            <a:off x="12016964" y="4608163"/>
            <a:ext cx="45720" cy="22980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20937356" name="" hidden="0"/>
          <p:cNvSpPr/>
          <p:nvPr isPhoto="0" userDrawn="0"/>
        </p:nvSpPr>
        <p:spPr bwMode="auto">
          <a:xfrm>
            <a:off x="13988610" y="502087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337365239" name="" hidden="0"/>
          <p:cNvPicPr>
            <a:picLocks noChangeAspect="1"/>
          </p:cNvPicPr>
          <p:nvPr isPhoto="0" userDrawn="0"/>
        </p:nvPicPr>
        <p:blipFill>
          <a:blip r:embed="rId3"/>
          <a:stretch/>
        </p:blipFill>
        <p:spPr bwMode="auto">
          <a:xfrm>
            <a:off x="6616078" y="1691482"/>
            <a:ext cx="5010149" cy="4343400"/>
          </a:xfrm>
          <a:prstGeom prst="rect">
            <a:avLst/>
          </a:prstGeom>
        </p:spPr>
      </p:pic>
      <p:sp>
        <p:nvSpPr>
          <p:cNvPr id="1180711944" name="" hidden="0"/>
          <p:cNvSpPr/>
          <p:nvPr isPhoto="0" userDrawn="0"/>
        </p:nvSpPr>
        <p:spPr bwMode="auto">
          <a:xfrm>
            <a:off x="8292676" y="795816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2033590264" name="" hidden="0"/>
          <p:cNvPicPr>
            <a:picLocks noChangeAspect="1"/>
          </p:cNvPicPr>
          <p:nvPr isPhoto="0" userDrawn="0"/>
        </p:nvPicPr>
        <p:blipFill>
          <a:blip r:embed="rId4"/>
          <a:stretch/>
        </p:blipFill>
        <p:spPr bwMode="auto">
          <a:xfrm>
            <a:off x="2324117" y="4666327"/>
            <a:ext cx="4286250" cy="1371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1212856" name="Заголовок 1" hidden="0"/>
          <p:cNvSpPr>
            <a:spLocks noGrp="1"/>
          </p:cNvSpPr>
          <p:nvPr isPhoto="0" userDrawn="0">
            <p:ph type="title" hasCustomPrompt="0"/>
          </p:nvPr>
        </p:nvSpPr>
        <p:spPr bwMode="auto"/>
        <p:txBody>
          <a:bodyPr/>
          <a:lstStyle/>
          <a:p>
            <a:pPr>
              <a:defRPr/>
            </a:pPr>
            <a:r>
              <a:rPr/>
              <a:t>算法外设卡常</a:t>
            </a:r>
            <a:endParaRPr/>
          </a:p>
        </p:txBody>
      </p:sp>
      <p:sp>
        <p:nvSpPr>
          <p:cNvPr id="1912254869"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402838517"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66437713"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44702885"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14112337"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3226911"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567551171"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2120404"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860184322"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610471962"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233171541"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408091852"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88592109"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79261085"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407459672"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476704448"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598302688"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21801249"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08102885"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19600955" name="" hidden="0"/>
          <p:cNvSpPr/>
          <p:nvPr isPhoto="0" userDrawn="0"/>
        </p:nvSpPr>
        <p:spPr bwMode="auto">
          <a:xfrm>
            <a:off x="9083233"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52101225" name="" hidden="0"/>
          <p:cNvSpPr/>
          <p:nvPr isPhoto="0" userDrawn="0"/>
        </p:nvSpPr>
        <p:spPr bwMode="auto">
          <a:xfrm>
            <a:off x="11366212"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17886770"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77477363"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07845579" name="" hidden="0"/>
          <p:cNvSpPr/>
          <p:nvPr isPhoto="0" userDrawn="0"/>
        </p:nvSpPr>
        <p:spPr bwMode="auto">
          <a:xfrm flipH="0" flipV="0">
            <a:off x="11867110"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60712970" name="Объект 2" hidden="0"/>
          <p:cNvSpPr>
            <a:spLocks noGrp="1"/>
          </p:cNvSpPr>
          <p:nvPr isPhoto="0" userDrawn="0">
            <p:ph sz="half" idx="1" hasCustomPrompt="0"/>
          </p:nvPr>
        </p:nvSpPr>
        <p:spPr bwMode="auto"/>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a:pPr>
            <a:r>
              <a:rPr/>
              <a:t>卡马克</a:t>
            </a:r>
            <a:endParaRPr/>
          </a:p>
          <a:p>
            <a:pPr marL="457200" lvl="1" indent="0">
              <a:buFont typeface="Arial"/>
              <a:buNone/>
              <a:defRPr/>
            </a:pPr>
            <a:r>
              <a:rPr sz="2800"/>
              <a:t>	一种</a:t>
            </a:r>
            <a:r>
              <a:rPr sz="2800"/>
              <a:t>正确性不显然但是可用的、高速的、精度比sqrt函数还高的求</a:t>
            </a:r>
            <mc:AlternateContent xmlns:mc="http://schemas.openxmlformats.org/markup-compatibility/2006" xmlns:m="http://schemas.openxmlformats.org/officeDocument/2006/math">
              <mc:Choice xmlns:a14="http://schemas.microsoft.com/office/drawing/2010/main" Requires="a14">
                <a14:m>
                  <m:oMathPara>
                    <m:oMathParaPr/>
                    <m:oMath>
                      <m:f>
                        <m:fPr>
                          <m:ctrlPr>
                            <a:rPr i="1">
                              <a:latin typeface="Cambria Math"/>
                              <a:ea typeface="Cambria Math"/>
                              <a:cs typeface="Cambria Math"/>
                            </a:rPr>
                          </m:ctrlPr>
                        </m:fPr>
                        <m:num>
                          <m:r>
                            <m:rPr>
                              <m:sty m:val="i"/>
                            </m:rPr>
                            <a:rPr>
                              <a:latin typeface="Cambria Math"/>
                              <a:ea typeface="Cambria Math"/>
                              <a:cs typeface="Cambria Math"/>
                            </a:rPr>
                            <m:t>1</m:t>
                          </m:r>
                        </m:num>
                        <m:den>
                          <m:rad>
                            <m:radPr>
                              <m:degHide m:val="off"/>
                              <m:ctrlPr>
                                <a:rPr sz="2400" i="1" u="none" strike="noStrike">
                                  <a:solidFill>
                                    <a:schemeClr val="tx1">
                                      <a:lumMod val="75000"/>
                                      <a:lumOff val="25000"/>
                                    </a:schemeClr>
                                  </a:solidFill>
                                  <a:latin typeface="Cambria Math"/>
                                  <a:ea typeface="Cambria Math"/>
                                  <a:cs typeface="Cambria Math"/>
                                </a:rPr>
                              </m:ctrlPr>
                            </m:radPr>
                            <m:deg>
                              <m:r>
                                <m:rPr>
                                  <m:sty m:val="i"/>
                                </m:rPr>
                                <a:rPr sz="2400" u="none" strike="noStrike">
                                  <a:solidFill>
                                    <a:schemeClr val="tx1">
                                      <a:lumMod val="75000"/>
                                      <a:lumOff val="25000"/>
                                    </a:schemeClr>
                                  </a:solidFill>
                                  <a:latin typeface="Cambria Math"/>
                                  <a:ea typeface="Cambria Math"/>
                                  <a:cs typeface="Cambria Math"/>
                                </a:rPr>
                                <m:t>2</m:t>
                              </m:r>
                            </m:deg>
                            <m:e>
                              <m:r>
                                <m:rPr>
                                  <m:sty m:val="i"/>
                                </m:rPr>
                                <a:rPr sz="2400" u="none" strike="noStrike">
                                  <a:solidFill>
                                    <a:schemeClr val="tx1">
                                      <a:lumMod val="75000"/>
                                      <a:lumOff val="25000"/>
                                    </a:schemeClr>
                                  </a:solidFill>
                                  <a:latin typeface="Cambria Math"/>
                                  <a:ea typeface="Cambria Math"/>
                                  <a:cs typeface="Cambria Math"/>
                                </a:rPr>
                                <m:t>x</m:t>
                              </m:r>
                            </m:e>
                          </m:rad>
                        </m:den>
                      </m:f>
                    </m:oMath>
                  </m:oMathPara>
                </a14:m>
              </mc:Choice>
              <mc:Fallback/>
            </mc:AlternateContent>
            <a:r>
              <a:rPr sz="2800"/>
              <a:t>的算法。</a:t>
            </a:r>
            <a:endParaRPr sz="2800"/>
          </a:p>
          <a:p>
            <a:pPr marL="457200" lvl="1" indent="0">
              <a:buFont typeface="Arial"/>
              <a:buNone/>
              <a:defRPr/>
            </a:pPr>
            <a:r>
              <a:rPr sz="2800"/>
              <a:t>	证明十分难懂，可以背板子，用到这个值的时候可以保证更高精度更快速度。</a:t>
            </a:r>
            <a:endParaRPr sz="2800"/>
          </a:p>
        </p:txBody>
      </p:sp>
      <p:sp>
        <p:nvSpPr>
          <p:cNvPr id="1255167833" name="" hidden="0"/>
          <p:cNvSpPr/>
          <p:nvPr isPhoto="0" userDrawn="0"/>
        </p:nvSpPr>
        <p:spPr bwMode="auto">
          <a:xfrm>
            <a:off x="8231895" y="809772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51053017" name="" hidden="0"/>
          <p:cNvSpPr/>
          <p:nvPr isPhoto="0" userDrawn="0"/>
        </p:nvSpPr>
        <p:spPr bwMode="auto">
          <a:xfrm>
            <a:off x="12978958" y="678922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125522612" name="" hidden="0"/>
          <p:cNvSpPr/>
          <p:nvPr isPhoto="0" userDrawn="0"/>
        </p:nvSpPr>
        <p:spPr bwMode="auto">
          <a:xfrm>
            <a:off x="12322881" y="520376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89644782" name="" hidden="0"/>
          <p:cNvSpPr/>
          <p:nvPr isPhoto="0" userDrawn="0"/>
        </p:nvSpPr>
        <p:spPr bwMode="auto">
          <a:xfrm>
            <a:off x="11965693" y="483797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79652875" name="" hidden="0"/>
          <p:cNvSpPr/>
          <p:nvPr isPhoto="0" userDrawn="0"/>
        </p:nvSpPr>
        <p:spPr bwMode="auto">
          <a:xfrm>
            <a:off x="12584636" y="746055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30792614" name="" hidden="0"/>
          <p:cNvSpPr/>
          <p:nvPr isPhoto="0" userDrawn="0"/>
        </p:nvSpPr>
        <p:spPr bwMode="auto">
          <a:xfrm flipH="0" flipV="0">
            <a:off x="12016964" y="4608163"/>
            <a:ext cx="45720" cy="22980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39669854" name="" hidden="0"/>
          <p:cNvSpPr/>
          <p:nvPr isPhoto="0" userDrawn="0"/>
        </p:nvSpPr>
        <p:spPr bwMode="auto">
          <a:xfrm>
            <a:off x="13988610" y="502087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86945846" name="" hidden="0"/>
          <p:cNvSpPr/>
          <p:nvPr isPhoto="0" userDrawn="0"/>
        </p:nvSpPr>
        <p:spPr bwMode="auto">
          <a:xfrm>
            <a:off x="12457179" y="548546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878158073" name="" hidden="0"/>
          <p:cNvPicPr>
            <a:picLocks noChangeAspect="1"/>
          </p:cNvPicPr>
          <p:nvPr isPhoto="0" userDrawn="0"/>
        </p:nvPicPr>
        <p:blipFill>
          <a:blip r:embed="rId3"/>
          <a:stretch/>
        </p:blipFill>
        <p:spPr bwMode="auto">
          <a:xfrm>
            <a:off x="6488620" y="2193624"/>
            <a:ext cx="4667249" cy="256222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877024439" name="Заголовок 1" hidden="0"/>
          <p:cNvSpPr>
            <a:spLocks noGrp="1"/>
          </p:cNvSpPr>
          <p:nvPr isPhoto="0" userDrawn="0">
            <p:ph type="title" hasCustomPrompt="0"/>
          </p:nvPr>
        </p:nvSpPr>
        <p:spPr bwMode="auto"/>
        <p:txBody>
          <a:bodyPr/>
          <a:lstStyle/>
          <a:p>
            <a:pPr>
              <a:defRPr/>
            </a:pPr>
            <a:r>
              <a:rPr/>
              <a:t>基础卡常数</a:t>
            </a:r>
            <a:endParaRPr/>
          </a:p>
        </p:txBody>
      </p:sp>
      <p:sp>
        <p:nvSpPr>
          <p:cNvPr id="485576444" name="Объект 2" hidden="0"/>
          <p:cNvSpPr>
            <a:spLocks noGrp="1"/>
          </p:cNvSpPr>
          <p:nvPr isPhoto="0" userDrawn="0">
            <p:ph idx="1" hasCustomPrompt="0"/>
          </p:nvPr>
        </p:nvSpPr>
        <p:spPr bwMode="auto">
          <a:xfrm flipH="0" flipV="0">
            <a:off x="7018148" y="1600201"/>
            <a:ext cx="3687475" cy="4525962"/>
          </a:xfrm>
        </p:spPr>
        <p:txBody>
          <a:bodyPr vertOverflow="overflow" horzOverflow="clip" vert="horz" wrap="square" lIns="91440" tIns="45720" rIns="91440" bIns="45720" numCol="1" spcCol="0" rtlCol="0" fromWordArt="0" anchor="t" anchorCtr="0" forceAA="0" upright="0" compatLnSpc="0">
            <a:normAutofit/>
          </a:bodyPr>
          <a:lstStyle/>
          <a:p>
            <a:pPr>
              <a:defRPr/>
            </a:pPr>
            <a:r>
              <a:rPr/>
              <a:t>1.语法卡常</a:t>
            </a:r>
            <a:endParaRPr/>
          </a:p>
          <a:p>
            <a:pPr lvl="1">
              <a:defRPr/>
            </a:pPr>
            <a:r>
              <a:rPr/>
              <a:t>参数宏</a:t>
            </a:r>
            <a:endParaRPr/>
          </a:p>
          <a:p>
            <a:pPr lvl="1">
              <a:defRPr/>
            </a:pPr>
            <a:r>
              <a:rPr/>
              <a:t>inline</a:t>
            </a:r>
            <a:endParaRPr/>
          </a:p>
          <a:p>
            <a:pPr lvl="1">
              <a:defRPr/>
            </a:pPr>
            <a:r>
              <a:rPr/>
              <a:t>构造赋值</a:t>
            </a:r>
            <a:endParaRPr/>
          </a:p>
          <a:p>
            <a:pPr>
              <a:defRPr/>
            </a:pPr>
            <a:r>
              <a:rPr/>
              <a:t>2.算法外设卡常</a:t>
            </a:r>
            <a:endParaRPr/>
          </a:p>
          <a:p>
            <a:pPr lvl="1">
              <a:defRPr/>
            </a:pPr>
            <a:r>
              <a:rPr/>
              <a:t>快读快输</a:t>
            </a:r>
            <a:endParaRPr/>
          </a:p>
          <a:p>
            <a:pPr lvl="1">
              <a:defRPr/>
            </a:pPr>
            <a:r>
              <a:rPr/>
              <a:t>卡马克</a:t>
            </a:r>
            <a:endParaRPr/>
          </a:p>
          <a:p>
            <a:pPr>
              <a:defRPr/>
            </a:pPr>
            <a:r>
              <a:rPr/>
              <a:t>3.数据结构卡常</a:t>
            </a:r>
            <a:endParaRPr/>
          </a:p>
          <a:p>
            <a:pPr lvl="1">
              <a:defRPr/>
            </a:pPr>
            <a:r>
              <a:rPr/>
              <a:t>手写数据结构</a:t>
            </a:r>
            <a:endParaRPr/>
          </a:p>
          <a:p>
            <a:pPr lvl="1">
              <a:defRPr/>
            </a:pPr>
            <a:r>
              <a:rPr/>
              <a:t>bitset</a:t>
            </a:r>
            <a:endParaRPr/>
          </a:p>
        </p:txBody>
      </p:sp>
      <p:sp>
        <p:nvSpPr>
          <p:cNvPr id="1311874369" name="Объект 2" hidden="0"/>
          <p:cNvSpPr>
            <a:spLocks noGrp="1"/>
          </p:cNvSpPr>
          <p:nvPr isPhoto="0" userDrawn="0"/>
        </p:nvSpPr>
        <p:spPr bwMode="auto">
          <a:xfrm flipH="0" flipV="0">
            <a:off x="976381" y="1600201"/>
            <a:ext cx="3687474" cy="4525961"/>
          </a:xfrm>
        </p:spPr>
        <p:txBody>
          <a:bodyPr vertOverflow="overflow" horzOverflow="clip" vert="horz" wrap="square" lIns="91440" tIns="45720" rIns="91440" bIns="45720" numCol="1" spcCol="0" rtlCol="0" fromWordArt="0" anchor="t" anchorCtr="0" forceAA="0" upright="0" compatLnSpc="0">
            <a:normAutofit/>
          </a:bodyPr>
          <a:lstStyle>
            <a:lvl1pPr marL="342900" indent="-342900" algn="l" defTabSz="914400">
              <a:spcBef>
                <a:spcPts val="0"/>
              </a:spcBef>
              <a:buFont typeface="Arial"/>
              <a:buChar char="•"/>
              <a:defRPr sz="3200">
                <a:solidFill>
                  <a:schemeClr val="tx1">
                    <a:lumMod val="75000"/>
                    <a:lumOff val="25000"/>
                  </a:schemeClr>
                </a:solidFill>
                <a:latin typeface="+mn-lt"/>
                <a:ea typeface="+mn-ea"/>
                <a:cs typeface="+mn-cs"/>
              </a:defRPr>
            </a:lvl1pPr>
            <a:lvl2pPr marL="742950" indent="-285750" algn="l" defTabSz="914400">
              <a:spcBef>
                <a:spcPts val="0"/>
              </a:spcBef>
              <a:buFont typeface="Arial"/>
              <a:buChar char="–"/>
              <a:defRPr sz="2800">
                <a:solidFill>
                  <a:schemeClr val="tx1">
                    <a:lumMod val="75000"/>
                    <a:lumOff val="25000"/>
                  </a:schemeClr>
                </a:solidFill>
                <a:latin typeface="+mn-lt"/>
                <a:ea typeface="+mn-ea"/>
                <a:cs typeface="+mn-cs"/>
              </a:defRPr>
            </a:lvl2pPr>
            <a:lvl3pPr marL="1143000" indent="-228600" algn="l" defTabSz="914400">
              <a:spcBef>
                <a:spcPts val="0"/>
              </a:spcBef>
              <a:buFont typeface="Arial"/>
              <a:buChar char="•"/>
              <a:defRPr sz="2400">
                <a:solidFill>
                  <a:schemeClr val="tx1">
                    <a:lumMod val="75000"/>
                    <a:lumOff val="25000"/>
                  </a:schemeClr>
                </a:solidFill>
                <a:latin typeface="+mn-lt"/>
                <a:ea typeface="+mn-ea"/>
                <a:cs typeface="+mn-cs"/>
              </a:defRPr>
            </a:lvl3pPr>
            <a:lvl4pPr marL="1600200" indent="-228600" algn="l" defTabSz="914400">
              <a:spcBef>
                <a:spcPts val="0"/>
              </a:spcBef>
              <a:buFont typeface="Arial"/>
              <a:buChar char="–"/>
              <a:defRPr sz="2000">
                <a:solidFill>
                  <a:schemeClr val="tx1">
                    <a:lumMod val="75000"/>
                    <a:lumOff val="25000"/>
                  </a:schemeClr>
                </a:solidFill>
                <a:latin typeface="+mn-lt"/>
                <a:ea typeface="+mn-ea"/>
                <a:cs typeface="+mn-cs"/>
              </a:defRPr>
            </a:lvl4pPr>
            <a:lvl5pPr marL="2057400" indent="-228600" algn="l" defTabSz="914400">
              <a:spcBef>
                <a:spcPts val="0"/>
              </a:spcBef>
              <a:buFont typeface="Arial"/>
              <a:buChar char="»"/>
              <a:defRPr sz="2000">
                <a:solidFill>
                  <a:schemeClr val="tx1">
                    <a:lumMod val="75000"/>
                    <a:lumOff val="25000"/>
                  </a:schemeClr>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a:defRPr/>
            </a:pPr>
            <a:r>
              <a:rPr/>
              <a:t>卡常初步</a:t>
            </a:r>
            <a:endParaRPr/>
          </a:p>
          <a:p>
            <a:pPr lvl="1">
              <a:defRPr/>
            </a:pPr>
            <a:r>
              <a:rPr/>
              <a:t>自增运算符/三目</a:t>
            </a:r>
            <a:endParaRPr/>
          </a:p>
          <a:p>
            <a:pPr lvl="1">
              <a:defRPr/>
            </a:pPr>
            <a:r>
              <a:rPr/>
              <a:t>多调用值预处理</a:t>
            </a:r>
            <a:endParaRPr/>
          </a:p>
          <a:p>
            <a:pPr lvl="1">
              <a:defRPr/>
            </a:pPr>
            <a:r>
              <a:rPr/>
              <a:t>高速乘+模</a:t>
            </a:r>
            <a:endParaRPr/>
          </a:p>
          <a:p>
            <a:pPr lvl="1">
              <a:defRPr/>
            </a:pPr>
            <a:r>
              <a:rPr/>
              <a:t>冗余条件</a:t>
            </a:r>
            <a:endParaRPr/>
          </a:p>
          <a:p>
            <a:pPr lvl="1">
              <a:defRPr/>
            </a:pPr>
            <a:r>
              <a:rPr/>
              <a:t>数组平推</a:t>
            </a:r>
            <a:endParaRPr/>
          </a:p>
          <a:p>
            <a:pPr lvl="1">
              <a:defRPr/>
            </a:pPr>
            <a:r>
              <a:rPr/>
              <a:t>位运算</a:t>
            </a:r>
            <a:endParaRPr/>
          </a:p>
          <a:p>
            <a:pPr lvl="1">
              <a:defRPr/>
            </a:pPr>
            <a:r>
              <a:rPr/>
              <a:t>避免滥用卡常</a:t>
            </a:r>
            <a:endParaRPr/>
          </a:p>
          <a:p>
            <a:pPr lvl="1">
              <a:defRPr/>
            </a:pPr>
            <a:r>
              <a:rPr/>
              <a:t>一些唠叨</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47794340" name="Заголовок 1" hidden="0"/>
          <p:cNvSpPr>
            <a:spLocks noGrp="1"/>
          </p:cNvSpPr>
          <p:nvPr isPhoto="0" userDrawn="0">
            <p:ph type="title" hasCustomPrompt="0"/>
          </p:nvPr>
        </p:nvSpPr>
        <p:spPr bwMode="auto"/>
        <p:txBody>
          <a:bodyPr/>
          <a:lstStyle/>
          <a:p>
            <a:pPr>
              <a:defRPr/>
            </a:pPr>
            <a:r>
              <a:rPr/>
              <a:t>数据结构卡常</a:t>
            </a:r>
            <a:endParaRPr/>
          </a:p>
        </p:txBody>
      </p:sp>
      <p:sp>
        <p:nvSpPr>
          <p:cNvPr id="1456577741"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81934214"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71048749"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957318909"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14320904"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019765589"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997724508"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35875428"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570464178"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436732553"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754069833"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934711053"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57843436"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34941864"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960380052"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20072679"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770138176"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54704022"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73853082"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154822136" name="" hidden="0"/>
          <p:cNvSpPr/>
          <p:nvPr isPhoto="0" userDrawn="0"/>
        </p:nvSpPr>
        <p:spPr bwMode="auto">
          <a:xfrm>
            <a:off x="9083233"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33085645" name="" hidden="0"/>
          <p:cNvSpPr/>
          <p:nvPr isPhoto="0" userDrawn="0"/>
        </p:nvSpPr>
        <p:spPr bwMode="auto">
          <a:xfrm>
            <a:off x="11366212"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47366034"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78386994"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931030636" name="" hidden="0"/>
          <p:cNvSpPr/>
          <p:nvPr isPhoto="0" userDrawn="0"/>
        </p:nvSpPr>
        <p:spPr bwMode="auto">
          <a:xfrm flipH="0" flipV="0">
            <a:off x="11867110"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799783181" name="Объект 2" hidden="0"/>
          <p:cNvSpPr>
            <a:spLocks noGrp="1"/>
          </p:cNvSpPr>
          <p:nvPr isPhoto="0" userDrawn="0">
            <p:ph sz="half" idx="1" hasCustomPrompt="0"/>
          </p:nvPr>
        </p:nvSpPr>
        <p:spPr bwMode="auto"/>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a:pPr>
            <a:r>
              <a:rPr/>
              <a:t>手写数据结构</a:t>
            </a:r>
            <a:endParaRPr/>
          </a:p>
          <a:p>
            <a:pPr marL="457200" lvl="1" indent="0">
              <a:buFont typeface="Arial"/>
              <a:buNone/>
              <a:defRPr/>
            </a:pPr>
            <a:r>
              <a:rPr sz="2800"/>
              <a:t>	手写数据结构的情况：</a:t>
            </a:r>
            <a:endParaRPr sz="2800"/>
          </a:p>
          <a:p>
            <a:pPr lvl="2">
              <a:buFont typeface="Wingdings"/>
              <a:buChar char="v"/>
              <a:defRPr/>
            </a:pPr>
            <a:r>
              <a:rPr sz="2800"/>
              <a:t>STL太慢</a:t>
            </a:r>
            <a:endParaRPr sz="2800"/>
          </a:p>
          <a:p>
            <a:pPr lvl="2">
              <a:buFont typeface="Wingdings"/>
              <a:buChar char="v"/>
              <a:defRPr/>
            </a:pPr>
            <a:r>
              <a:rPr sz="2800"/>
              <a:t>要实现一些新的功能</a:t>
            </a:r>
            <a:endParaRPr sz="2800"/>
          </a:p>
          <a:p>
            <a:pPr lvl="2">
              <a:buFont typeface="Wingdings"/>
              <a:buChar char="v"/>
              <a:defRPr/>
            </a:pPr>
            <a:r>
              <a:rPr sz="2800"/>
              <a:t>对数据结构实现有改变</a:t>
            </a:r>
            <a:endParaRPr sz="2800"/>
          </a:p>
          <a:p>
            <a:pPr lvl="2">
              <a:buFont typeface="Wingdings"/>
              <a:buChar char="v"/>
              <a:defRPr/>
            </a:pPr>
            <a:r>
              <a:rPr sz="2800"/>
              <a:t>对结构体有足够的熟悉，对卡常有比较深入的理解</a:t>
            </a:r>
            <a:endParaRPr sz="2800"/>
          </a:p>
          <a:p>
            <a:pPr marL="914400" lvl="2" indent="0">
              <a:buFont typeface="Wingdings"/>
              <a:buNone/>
              <a:defRPr/>
            </a:pPr>
            <a:endParaRPr sz="2800"/>
          </a:p>
        </p:txBody>
      </p:sp>
      <p:sp>
        <p:nvSpPr>
          <p:cNvPr id="255262894" name="" hidden="0"/>
          <p:cNvSpPr/>
          <p:nvPr isPhoto="0" userDrawn="0"/>
        </p:nvSpPr>
        <p:spPr bwMode="auto">
          <a:xfrm>
            <a:off x="8231895" y="809772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88924373" name="" hidden="0"/>
          <p:cNvSpPr/>
          <p:nvPr isPhoto="0" userDrawn="0"/>
        </p:nvSpPr>
        <p:spPr bwMode="auto">
          <a:xfrm>
            <a:off x="12978958" y="678922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24713063" name="" hidden="0"/>
          <p:cNvSpPr/>
          <p:nvPr isPhoto="0" userDrawn="0"/>
        </p:nvSpPr>
        <p:spPr bwMode="auto">
          <a:xfrm>
            <a:off x="12322881" y="520376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55105492" name="" hidden="0"/>
          <p:cNvSpPr/>
          <p:nvPr isPhoto="0" userDrawn="0"/>
        </p:nvSpPr>
        <p:spPr bwMode="auto">
          <a:xfrm>
            <a:off x="11965693" y="483797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9516861" name="" hidden="0"/>
          <p:cNvSpPr/>
          <p:nvPr isPhoto="0" userDrawn="0"/>
        </p:nvSpPr>
        <p:spPr bwMode="auto">
          <a:xfrm>
            <a:off x="12584636" y="746055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23976575" name="" hidden="0"/>
          <p:cNvSpPr/>
          <p:nvPr isPhoto="0" userDrawn="0"/>
        </p:nvSpPr>
        <p:spPr bwMode="auto">
          <a:xfrm flipH="0" flipV="0">
            <a:off x="12016964" y="4608163"/>
            <a:ext cx="45720" cy="22980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072735695" name="" hidden="0"/>
          <p:cNvSpPr/>
          <p:nvPr isPhoto="0" userDrawn="0"/>
        </p:nvSpPr>
        <p:spPr bwMode="auto">
          <a:xfrm>
            <a:off x="13988610" y="502087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413454724" name="" hidden="0"/>
          <p:cNvSpPr/>
          <p:nvPr isPhoto="0" userDrawn="0"/>
        </p:nvSpPr>
        <p:spPr bwMode="auto">
          <a:xfrm>
            <a:off x="12457179" y="548546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graphicFrame>
        <p:nvGraphicFramePr>
          <p:cNvPr id="945859812" name="" hidden="0"/>
          <p:cNvGraphicFramePr>
            <a:graphicFrameLocks xmlns:a="http://schemas.openxmlformats.org/drawingml/2006/main"/>
          </p:cNvGraphicFramePr>
          <p:nvPr isPhoto="0" userDrawn="0"/>
        </p:nvGraphicFramePr>
        <p:xfrm>
          <a:off x="6737825" y="1714464"/>
          <a:ext cx="4555899" cy="4399739"/>
        </p:xfrm>
        <a:graphic>
          <a:graphicData uri="http://schemas.openxmlformats.org/drawingml/2006/table">
            <a:tbl>
              <a:tblPr firstRow="1" firstCol="0" lastRow="0" lastCol="0" bandRow="1" bandCol="0">
                <a:tableStyleId>{153A22C9-55D3-8BD4-3C8A-222BB48640C1}</a:tableStyleId>
              </a:tblPr>
              <a:tblGrid>
                <a:gridCol w="2271599"/>
                <a:gridCol w="2271599"/>
              </a:tblGrid>
              <a:tr h="739639">
                <a:tc>
                  <a:txBody>
                    <a:bodyPr/>
                    <a:p>
                      <a:pPr algn="ctr">
                        <a:defRPr/>
                      </a:pPr>
                      <a:r>
                        <a:rPr sz="2600"/>
                        <a:t>数据结构</a:t>
                      </a:r>
                      <a:endParaRPr sz="2600"/>
                    </a:p>
                  </a:txBody>
                  <a:tcPr/>
                </a:tc>
                <a:tc>
                  <a:txBody>
                    <a:bodyPr/>
                    <a:p>
                      <a:pPr algn="ctr">
                        <a:defRPr/>
                      </a:pPr>
                      <a:r>
                        <a:rPr sz="2600"/>
                        <a:t>手写建议</a:t>
                      </a:r>
                      <a:endParaRPr sz="2600"/>
                    </a:p>
                  </a:txBody>
                  <a:tcPr/>
                </a:tc>
              </a:tr>
              <a:tr h="726939">
                <a:tc>
                  <a:txBody>
                    <a:bodyPr/>
                    <a:p>
                      <a:pPr algn="ctr">
                        <a:defRPr/>
                      </a:pPr>
                      <a:r>
                        <a:rPr sz="2600"/>
                        <a:t>stack</a:t>
                      </a:r>
                      <a:endParaRPr sz="2600"/>
                    </a:p>
                  </a:txBody>
                  <a:tcPr/>
                </a:tc>
                <a:tc>
                  <a:txBody>
                    <a:bodyPr/>
                    <a:p>
                      <a:pPr algn="ctr">
                        <a:defRPr/>
                      </a:pPr>
                      <a:r>
                        <a:rPr sz="2600"/>
                        <a:t>全手写</a:t>
                      </a:r>
                      <a:endParaRPr sz="2600"/>
                    </a:p>
                  </a:txBody>
                  <a:tcPr/>
                </a:tc>
              </a:tr>
              <a:tr h="726939">
                <a:tc>
                  <a:txBody>
                    <a:bodyPr/>
                    <a:p>
                      <a:pPr algn="ctr">
                        <a:defRPr/>
                      </a:pPr>
                      <a:r>
                        <a:rPr sz="2600"/>
                        <a:t>queue</a:t>
                      </a:r>
                      <a:endParaRPr sz="2600"/>
                    </a:p>
                  </a:txBody>
                  <a:tcPr/>
                </a:tc>
                <a:tc>
                  <a:txBody>
                    <a:bodyPr/>
                    <a:p>
                      <a:pPr algn="ctr">
                        <a:defRPr/>
                      </a:pPr>
                      <a:r>
                        <a:rPr sz="2600"/>
                        <a:t>需要时手写</a:t>
                      </a:r>
                      <a:endParaRPr sz="2600"/>
                    </a:p>
                  </a:txBody>
                  <a:tcPr/>
                </a:tc>
              </a:tr>
              <a:tr h="726939">
                <a:tc>
                  <a:txBody>
                    <a:bodyPr/>
                    <a:p>
                      <a:pPr algn="ctr">
                        <a:defRPr/>
                      </a:pPr>
                      <a:r>
                        <a:rPr sz="2600"/>
                        <a:t>p_q</a:t>
                      </a:r>
                      <a:endParaRPr sz="2600"/>
                    </a:p>
                  </a:txBody>
                  <a:tcPr/>
                </a:tc>
                <a:tc>
                  <a:txBody>
                    <a:bodyPr/>
                    <a:p>
                      <a:pPr algn="ctr">
                        <a:defRPr/>
                      </a:pPr>
                      <a:r>
                        <a:rPr sz="2600"/>
                        <a:t>别手写</a:t>
                      </a:r>
                      <a:endParaRPr sz="2600"/>
                    </a:p>
                  </a:txBody>
                  <a:tcPr/>
                </a:tc>
              </a:tr>
              <a:tr h="726939">
                <a:tc>
                  <a:txBody>
                    <a:bodyPr/>
                    <a:p>
                      <a:pPr algn="ctr">
                        <a:defRPr/>
                      </a:pPr>
                      <a:r>
                        <a:rPr sz="2600"/>
                        <a:t>list</a:t>
                      </a:r>
                      <a:endParaRPr sz="2600"/>
                    </a:p>
                  </a:txBody>
                  <a:tcPr/>
                </a:tc>
                <a:tc>
                  <a:txBody>
                    <a:bodyPr/>
                    <a:p>
                      <a:pPr algn="ctr">
                        <a:defRPr/>
                      </a:pPr>
                      <a:r>
                        <a:rPr sz="2600"/>
                        <a:t>需要时手写</a:t>
                      </a:r>
                      <a:endParaRPr sz="2600"/>
                    </a:p>
                  </a:txBody>
                  <a:tcPr/>
                </a:tc>
              </a:tr>
              <a:tr h="726939">
                <a:tc>
                  <a:txBody>
                    <a:bodyPr/>
                    <a:p>
                      <a:pPr algn="ctr">
                        <a:defRPr/>
                      </a:pPr>
                      <a:r>
                        <a:rPr sz="2600"/>
                        <a:t>pair</a:t>
                      </a:r>
                      <a:endParaRPr sz="2600"/>
                    </a:p>
                  </a:txBody>
                  <a:tcPr/>
                </a:tc>
                <a:tc>
                  <a:txBody>
                    <a:bodyPr/>
                    <a:p>
                      <a:pPr algn="ctr">
                        <a:defRPr/>
                      </a:pPr>
                      <a:r>
                        <a:rPr sz="2600"/>
                        <a:t>需要时手写</a:t>
                      </a:r>
                      <a:endParaRPr sz="26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936388127" name="Заголовок 1" hidden="0"/>
          <p:cNvSpPr>
            <a:spLocks noGrp="1"/>
          </p:cNvSpPr>
          <p:nvPr isPhoto="0" userDrawn="0">
            <p:ph type="title" hasCustomPrompt="0"/>
          </p:nvPr>
        </p:nvSpPr>
        <p:spPr bwMode="auto"/>
        <p:txBody>
          <a:bodyPr/>
          <a:lstStyle/>
          <a:p>
            <a:pPr>
              <a:defRPr/>
            </a:pPr>
            <a:r>
              <a:rPr/>
              <a:t>数据结构卡常</a:t>
            </a:r>
            <a:endParaRPr/>
          </a:p>
        </p:txBody>
      </p:sp>
      <p:sp>
        <p:nvSpPr>
          <p:cNvPr id="128868089"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71758160"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86586715"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89649526"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64406330"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70729775"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121748890"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085442566"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878893523"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406569118"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579236542"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222022973"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175387217"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82824174"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573027058"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015368330"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458427727"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76359050"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39179659"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38824773" name="" hidden="0"/>
          <p:cNvSpPr/>
          <p:nvPr isPhoto="0" userDrawn="0"/>
        </p:nvSpPr>
        <p:spPr bwMode="auto">
          <a:xfrm>
            <a:off x="9083233"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37080706" name="" hidden="0"/>
          <p:cNvSpPr/>
          <p:nvPr isPhoto="0" userDrawn="0"/>
        </p:nvSpPr>
        <p:spPr bwMode="auto">
          <a:xfrm>
            <a:off x="11366212"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673568178"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68144864"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70191196" name="" hidden="0"/>
          <p:cNvSpPr/>
          <p:nvPr isPhoto="0" userDrawn="0"/>
        </p:nvSpPr>
        <p:spPr bwMode="auto">
          <a:xfrm flipH="0" flipV="0">
            <a:off x="11867110"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631423747" name="Объект 2" hidden="0"/>
          <p:cNvSpPr>
            <a:spLocks noGrp="1"/>
          </p:cNvSpPr>
          <p:nvPr isPhoto="0" userDrawn="0">
            <p:ph sz="half" idx="1" hasCustomPrompt="0"/>
          </p:nvPr>
        </p:nvSpPr>
        <p:spPr bwMode="auto"/>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a:pPr>
            <a:r>
              <a:rPr sz="2800"/>
              <a:t>Bitset</a:t>
            </a:r>
            <a:endParaRPr sz="2800"/>
          </a:p>
          <a:p>
            <a:pPr marL="457200" lvl="1" indent="0">
              <a:buFont typeface="Arial"/>
              <a:buNone/>
              <a:defRPr/>
            </a:pPr>
            <a:r>
              <a:rPr sz="2400"/>
              <a:t>	众所周知，C++中一个bool元素占一字节，于是就有了Bitset。</a:t>
            </a:r>
            <a:endParaRPr sz="2400"/>
          </a:p>
          <a:p>
            <a:pPr marL="457200" lvl="1" indent="0">
              <a:buFont typeface="Arial"/>
              <a:buNone/>
              <a:defRPr/>
            </a:pPr>
            <a:r>
              <a:rPr sz="2400"/>
              <a:t>	Bitset就是一个bool数组，但是非常小，一个元素只占一个小bit大小。而且操作速度非常快，常数非常小，是bool数组的理想选择。</a:t>
            </a:r>
            <a:endParaRPr sz="2400"/>
          </a:p>
          <a:p>
            <a:pPr marL="457200" lvl="1" indent="0">
              <a:buFont typeface="Arial"/>
              <a:buNone/>
              <a:defRPr/>
            </a:pPr>
            <a:r>
              <a:rPr sz="2400"/>
              <a:t>	Bitset也提供了很多有用的库函数。</a:t>
            </a:r>
            <a:endParaRPr sz="2400"/>
          </a:p>
          <a:p>
            <a:pPr marL="457200" lvl="1" indent="0">
              <a:buFont typeface="Arial"/>
              <a:buNone/>
              <a:defRPr/>
            </a:pPr>
            <a:r>
              <a:rPr sz="2400"/>
              <a:t>	要注意的是Bitset定义下来必须是定长的，而且初值均为0。</a:t>
            </a:r>
            <a:endParaRPr sz="2400"/>
          </a:p>
        </p:txBody>
      </p:sp>
      <p:sp>
        <p:nvSpPr>
          <p:cNvPr id="778630763" name="" hidden="0"/>
          <p:cNvSpPr/>
          <p:nvPr isPhoto="0" userDrawn="0"/>
        </p:nvSpPr>
        <p:spPr bwMode="auto">
          <a:xfrm>
            <a:off x="8231895" y="809772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11831536" name="" hidden="0"/>
          <p:cNvSpPr/>
          <p:nvPr isPhoto="0" userDrawn="0"/>
        </p:nvSpPr>
        <p:spPr bwMode="auto">
          <a:xfrm>
            <a:off x="12978958" y="678922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65626332" name="" hidden="0"/>
          <p:cNvSpPr/>
          <p:nvPr isPhoto="0" userDrawn="0"/>
        </p:nvSpPr>
        <p:spPr bwMode="auto">
          <a:xfrm>
            <a:off x="12322881" y="520376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050191770" name="" hidden="0"/>
          <p:cNvSpPr/>
          <p:nvPr isPhoto="0" userDrawn="0"/>
        </p:nvSpPr>
        <p:spPr bwMode="auto">
          <a:xfrm>
            <a:off x="11965693" y="483797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41823960" name="" hidden="0"/>
          <p:cNvSpPr/>
          <p:nvPr isPhoto="0" userDrawn="0"/>
        </p:nvSpPr>
        <p:spPr bwMode="auto">
          <a:xfrm>
            <a:off x="12584636" y="746055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48332356" name="" hidden="0"/>
          <p:cNvSpPr/>
          <p:nvPr isPhoto="0" userDrawn="0"/>
        </p:nvSpPr>
        <p:spPr bwMode="auto">
          <a:xfrm flipH="0" flipV="0">
            <a:off x="12016964" y="4608163"/>
            <a:ext cx="45720" cy="22980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46205084" name="" hidden="0"/>
          <p:cNvSpPr/>
          <p:nvPr isPhoto="0" userDrawn="0"/>
        </p:nvSpPr>
        <p:spPr bwMode="auto">
          <a:xfrm>
            <a:off x="13988610" y="502087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89328628" name="" hidden="0"/>
          <p:cNvSpPr/>
          <p:nvPr isPhoto="0" userDrawn="0"/>
        </p:nvSpPr>
        <p:spPr bwMode="auto">
          <a:xfrm>
            <a:off x="12457179" y="548546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139858005" name="" hidden="0"/>
          <p:cNvSpPr/>
          <p:nvPr isPhoto="0" userDrawn="0"/>
        </p:nvSpPr>
        <p:spPr bwMode="auto">
          <a:xfrm>
            <a:off x="12622555" y="530256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2136312519" name="" hidden="0"/>
          <p:cNvPicPr>
            <a:picLocks noChangeAspect="1"/>
          </p:cNvPicPr>
          <p:nvPr isPhoto="0" userDrawn="0"/>
        </p:nvPicPr>
        <p:blipFill>
          <a:blip r:embed="rId3"/>
          <a:stretch/>
        </p:blipFill>
        <p:spPr bwMode="auto">
          <a:xfrm>
            <a:off x="6653996" y="2010726"/>
            <a:ext cx="3962399" cy="370522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97027654" name="Заголовок 1" hidden="0"/>
          <p:cNvSpPr>
            <a:spLocks noGrp="1"/>
          </p:cNvSpPr>
          <p:nvPr isPhoto="0" userDrawn="0">
            <p:ph type="title" hasCustomPrompt="0"/>
          </p:nvPr>
        </p:nvSpPr>
        <p:spPr bwMode="auto"/>
        <p:txBody>
          <a:bodyPr/>
          <a:lstStyle/>
          <a:p>
            <a:pPr>
              <a:defRPr/>
            </a:pPr>
            <a:r>
              <a:rPr/>
              <a:t>数据结构卡常</a:t>
            </a:r>
            <a:endParaRPr/>
          </a:p>
        </p:txBody>
      </p:sp>
      <p:sp>
        <p:nvSpPr>
          <p:cNvPr id="1171695259"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987414521"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23567340"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715256633"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24841947"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97236393"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7406276"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326403771"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348259088"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10011512"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34560175"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654491740"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31356628"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133228112"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061516215"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60823752" name="" hidden="0"/>
          <p:cNvSpPr/>
          <p:nvPr isPhoto="0" userDrawn="0"/>
        </p:nvSpPr>
        <p:spPr bwMode="auto">
          <a:xfrm flipH="0" flipV="0">
            <a:off x="7402778" y="6160734"/>
            <a:ext cx="114855" cy="10054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559936436" name="" hidden="0"/>
          <p:cNvSpPr/>
          <p:nvPr isPhoto="0" userDrawn="0"/>
        </p:nvSpPr>
        <p:spPr bwMode="auto">
          <a:xfrm>
            <a:off x="6578158" y="-36579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99726878" name="" hidden="0"/>
          <p:cNvSpPr/>
          <p:nvPr isPhoto="0" userDrawn="0"/>
        </p:nvSpPr>
        <p:spPr bwMode="auto">
          <a:xfrm>
            <a:off x="6482908"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44904852" name="" hidden="0"/>
          <p:cNvSpPr/>
          <p:nvPr isPhoto="0" userDrawn="0"/>
        </p:nvSpPr>
        <p:spPr bwMode="auto">
          <a:xfrm>
            <a:off x="9083233" y="662725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126508894" name="" hidden="0"/>
          <p:cNvSpPr/>
          <p:nvPr isPhoto="0" userDrawn="0"/>
        </p:nvSpPr>
        <p:spPr bwMode="auto">
          <a:xfrm>
            <a:off x="9083233"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13134068" name="" hidden="0"/>
          <p:cNvSpPr/>
          <p:nvPr isPhoto="0" userDrawn="0"/>
        </p:nvSpPr>
        <p:spPr bwMode="auto">
          <a:xfrm>
            <a:off x="11366212" y="771310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86543579" name="" hidden="0"/>
          <p:cNvSpPr/>
          <p:nvPr isPhoto="0" userDrawn="0"/>
        </p:nvSpPr>
        <p:spPr bwMode="auto">
          <a:xfrm>
            <a:off x="14595187" y="773193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25637375"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72146425" name="" hidden="0"/>
          <p:cNvSpPr/>
          <p:nvPr isPhoto="0" userDrawn="0"/>
        </p:nvSpPr>
        <p:spPr bwMode="auto">
          <a:xfrm flipH="0" flipV="0">
            <a:off x="11867110" y="6480810"/>
            <a:ext cx="45720" cy="457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31604659" name="Объект 2" hidden="0"/>
          <p:cNvSpPr>
            <a:spLocks noGrp="1"/>
          </p:cNvSpPr>
          <p:nvPr isPhoto="0" userDrawn="0">
            <p:ph sz="half" idx="1" hasCustomPrompt="0"/>
          </p:nvPr>
        </p:nvSpPr>
        <p:spPr bwMode="auto">
          <a:xfrm flipH="0" flipV="0">
            <a:off x="609599" y="1600201"/>
            <a:ext cx="109557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defRPr/>
            </a:pPr>
            <a:r>
              <a:rPr sz="2800"/>
              <a:t>尝试：</a:t>
            </a:r>
            <a:endParaRPr sz="2800"/>
          </a:p>
          <a:p>
            <a:pPr marL="457200" lvl="1" indent="0">
              <a:buFont typeface="Arial"/>
              <a:buNone/>
              <a:defRPr/>
            </a:pPr>
            <a:r>
              <a:rPr sz="2400"/>
              <a:t>	</a:t>
            </a:r>
            <a:r>
              <a:rPr sz="2800"/>
              <a:t>编写一个结构体，要求如下：</a:t>
            </a:r>
            <a:endParaRPr sz="2800"/>
          </a:p>
          <a:p>
            <a:pPr lvl="2">
              <a:buFont typeface="Wingdings"/>
              <a:buChar char="Ø"/>
              <a:defRPr/>
            </a:pPr>
            <a:r>
              <a:rPr sz="2400"/>
              <a:t>支持stack的pop(),push()和top()功能(可以将pop()与top()合并)</a:t>
            </a:r>
            <a:endParaRPr sz="2400"/>
          </a:p>
          <a:p>
            <a:pPr lvl="2">
              <a:buFont typeface="Wingdings"/>
              <a:buChar char="Ø"/>
              <a:defRPr/>
            </a:pPr>
            <a:r>
              <a:rPr sz="2400"/>
              <a:t>支持存放10000个元素</a:t>
            </a:r>
            <a:endParaRPr sz="2400"/>
          </a:p>
          <a:p>
            <a:pPr lvl="2">
              <a:buFont typeface="Wingdings"/>
              <a:buChar char="Ø"/>
              <a:defRPr/>
            </a:pPr>
            <a:r>
              <a:rPr sz="2400"/>
              <a:t>支持查询x(1,10000)元素是否在栈中</a:t>
            </a:r>
            <a:endParaRPr sz="2400"/>
          </a:p>
          <a:p>
            <a:pPr lvl="2">
              <a:buFont typeface="Wingdings"/>
              <a:buChar char="Ø"/>
              <a:defRPr/>
            </a:pPr>
            <a:r>
              <a:rPr sz="2400"/>
              <a:t>充分运用卡常思想，使得时间和空间占用更少</a:t>
            </a:r>
            <a:endParaRPr sz="2400"/>
          </a:p>
          <a:p>
            <a:pPr lvl="2">
              <a:buFont typeface="Wingdings"/>
              <a:buChar char="Ø"/>
              <a:defRPr/>
            </a:pPr>
            <a:r>
              <a:rPr sz="2400"/>
              <a:t>代码设计简短易懂</a:t>
            </a:r>
            <a:endParaRPr sz="2400"/>
          </a:p>
          <a:p>
            <a:pPr marL="914400" lvl="2" indent="0">
              <a:buFont typeface="Wingdings"/>
              <a:buNone/>
              <a:defRPr/>
            </a:pPr>
            <a:r>
              <a:rPr sz="3600"/>
              <a:t>Code十分钟！</a:t>
            </a:r>
            <a:endParaRPr sz="3600"/>
          </a:p>
        </p:txBody>
      </p:sp>
      <p:sp>
        <p:nvSpPr>
          <p:cNvPr id="1629670067" name="" hidden="0"/>
          <p:cNvSpPr/>
          <p:nvPr isPhoto="0" userDrawn="0"/>
        </p:nvSpPr>
        <p:spPr bwMode="auto">
          <a:xfrm>
            <a:off x="8231895" y="809772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076769570" name="" hidden="0"/>
          <p:cNvSpPr/>
          <p:nvPr isPhoto="0" userDrawn="0"/>
        </p:nvSpPr>
        <p:spPr bwMode="auto">
          <a:xfrm>
            <a:off x="12978958" y="678922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817644062" name="" hidden="0"/>
          <p:cNvSpPr/>
          <p:nvPr isPhoto="0" userDrawn="0"/>
        </p:nvSpPr>
        <p:spPr bwMode="auto">
          <a:xfrm>
            <a:off x="12322881" y="520376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89124039" name="" hidden="0"/>
          <p:cNvSpPr/>
          <p:nvPr isPhoto="0" userDrawn="0"/>
        </p:nvSpPr>
        <p:spPr bwMode="auto">
          <a:xfrm>
            <a:off x="11965693" y="4837972"/>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231819336" name="" hidden="0"/>
          <p:cNvSpPr/>
          <p:nvPr isPhoto="0" userDrawn="0"/>
        </p:nvSpPr>
        <p:spPr bwMode="auto">
          <a:xfrm>
            <a:off x="12584636" y="746055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38341059" name="" hidden="0"/>
          <p:cNvSpPr/>
          <p:nvPr isPhoto="0" userDrawn="0"/>
        </p:nvSpPr>
        <p:spPr bwMode="auto">
          <a:xfrm flipH="0" flipV="0">
            <a:off x="12016964" y="4608163"/>
            <a:ext cx="45720" cy="22980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51060853" name="" hidden="0"/>
          <p:cNvSpPr/>
          <p:nvPr isPhoto="0" userDrawn="0"/>
        </p:nvSpPr>
        <p:spPr bwMode="auto">
          <a:xfrm>
            <a:off x="13988610" y="502087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695762636" name="" hidden="0"/>
          <p:cNvSpPr/>
          <p:nvPr isPhoto="0" userDrawn="0"/>
        </p:nvSpPr>
        <p:spPr bwMode="auto">
          <a:xfrm>
            <a:off x="12457179" y="548546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59432111" name="" hidden="0"/>
          <p:cNvSpPr/>
          <p:nvPr isPhoto="0" userDrawn="0"/>
        </p:nvSpPr>
        <p:spPr bwMode="auto">
          <a:xfrm>
            <a:off x="12622555" y="530256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5332305" name="Заголовок 1" hidden="0"/>
          <p:cNvSpPr>
            <a:spLocks noGrp="1"/>
          </p:cNvSpPr>
          <p:nvPr isPhoto="0" userDrawn="0">
            <p:ph type="title" hasCustomPrompt="0"/>
          </p:nvPr>
        </p:nvSpPr>
        <p:spPr bwMode="auto"/>
        <p:txBody>
          <a:bodyPr/>
          <a:lstStyle/>
          <a:p>
            <a:pPr>
              <a:defRPr/>
            </a:pPr>
            <a:r>
              <a:rPr/>
              <a:t>卡常初步</a:t>
            </a:r>
            <a:endParaRPr/>
          </a:p>
        </p:txBody>
      </p:sp>
      <p:sp>
        <p:nvSpPr>
          <p:cNvPr id="1409544928" name="Объект 2" hidden="0"/>
          <p:cNvSpPr>
            <a:spLocks noGrp="1"/>
          </p:cNvSpPr>
          <p:nvPr isPhoto="0" userDrawn="0">
            <p:ph idx="1" hasCustomPrompt="0"/>
          </p:nvPr>
        </p:nvSpPr>
        <p:spPr bwMode="auto"/>
        <p:txBody>
          <a:bodyPr/>
          <a:lstStyle/>
          <a:p>
            <a:pPr>
              <a:defRPr/>
            </a:pPr>
            <a:r>
              <a:rPr>
                <a:solidFill>
                  <a:schemeClr val="tx1"/>
                </a:solidFill>
              </a:rPr>
              <a:t>自增运算符</a:t>
            </a:r>
            <a:endParaRPr>
              <a:solidFill>
                <a:schemeClr val="tx1"/>
              </a:solidFill>
            </a:endParaRPr>
          </a:p>
          <a:p>
            <a:pPr marL="0" indent="0">
              <a:buFont typeface="Arial"/>
              <a:buNone/>
              <a:defRPr/>
            </a:pPr>
            <a:r>
              <a:rPr/>
              <a:t>	自增运算符分为</a:t>
            </a:r>
            <a:r>
              <a:rPr>
                <a:solidFill>
                  <a:srgbClr val="FF0000"/>
                </a:solidFill>
              </a:rPr>
              <a:t>前置自增(++i)</a:t>
            </a:r>
            <a:r>
              <a:rPr/>
              <a:t>和</a:t>
            </a:r>
            <a:r>
              <a:rPr>
                <a:solidFill>
                  <a:srgbClr val="FF0000"/>
                </a:solidFill>
              </a:rPr>
              <a:t>后置自增(i++)</a:t>
            </a:r>
            <a:r>
              <a:rPr/>
              <a:t>。</a:t>
            </a:r>
            <a:endParaRPr/>
          </a:p>
          <a:p>
            <a:pPr marL="0" indent="0">
              <a:buFont typeface="Arial"/>
              <a:buNone/>
              <a:defRPr/>
            </a:pPr>
            <a:r>
              <a:rPr/>
              <a:t>	前置自增先加后赋值，后置自增先赋值后加。</a:t>
            </a:r>
            <a:endParaRPr/>
          </a:p>
          <a:p>
            <a:pPr marL="0" indent="0">
              <a:buFont typeface="Arial"/>
              <a:buNone/>
              <a:defRPr/>
            </a:pPr>
            <a:r>
              <a:rPr/>
              <a:t>	两个运算符大致实现：</a:t>
            </a:r>
            <a:endParaRPr/>
          </a:p>
          <a:p>
            <a:pPr marL="0" indent="0">
              <a:buFont typeface="Arial"/>
              <a:buNone/>
              <a:defRPr/>
            </a:pPr>
            <a:r>
              <a:rPr/>
              <a:t>	</a:t>
            </a:r>
            <a:endParaRPr/>
          </a:p>
        </p:txBody>
      </p:sp>
      <p:sp>
        <p:nvSpPr>
          <p:cNvPr id="336351020" name="" hidden="0"/>
          <p:cNvSpPr/>
          <p:nvPr isPhoto="0" userDrawn="0"/>
        </p:nvSpPr>
        <p:spPr bwMode="auto">
          <a:xfrm flipH="0" flipV="0">
            <a:off x="7447271" y="7155022"/>
            <a:ext cx="70363"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447050569" name="" hidden="0"/>
          <p:cNvPicPr>
            <a:picLocks noChangeAspect="1"/>
          </p:cNvPicPr>
          <p:nvPr isPhoto="0" userDrawn="0"/>
        </p:nvPicPr>
        <p:blipFill>
          <a:blip r:embed="rId2"/>
          <a:stretch/>
        </p:blipFill>
        <p:spPr bwMode="auto">
          <a:xfrm flipH="0" flipV="0">
            <a:off x="1573961" y="3863182"/>
            <a:ext cx="3666738" cy="1261994"/>
          </a:xfrm>
          <a:prstGeom prst="rect">
            <a:avLst/>
          </a:prstGeom>
        </p:spPr>
      </p:pic>
      <p:sp>
        <p:nvSpPr>
          <p:cNvPr id="234923028" name="" hidden="0"/>
          <p:cNvSpPr/>
          <p:nvPr isPhoto="0" userDrawn="0"/>
        </p:nvSpPr>
        <p:spPr bwMode="auto">
          <a:xfrm>
            <a:off x="-19332328" y="2094827"/>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501651647" name="" hidden="0"/>
          <p:cNvPicPr>
            <a:picLocks noChangeAspect="1"/>
          </p:cNvPicPr>
          <p:nvPr isPhoto="0" userDrawn="0"/>
        </p:nvPicPr>
        <p:blipFill>
          <a:blip r:embed="rId3"/>
          <a:stretch/>
        </p:blipFill>
        <p:spPr bwMode="auto">
          <a:xfrm flipH="0" flipV="0">
            <a:off x="6178080" y="3508568"/>
            <a:ext cx="3811029" cy="197122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02287036" name="Заголовок 1" hidden="0"/>
          <p:cNvSpPr>
            <a:spLocks noGrp="1"/>
          </p:cNvSpPr>
          <p:nvPr isPhoto="0" userDrawn="0">
            <p:ph type="title" hasCustomPrompt="0"/>
          </p:nvPr>
        </p:nvSpPr>
        <p:spPr bwMode="auto"/>
        <p:txBody>
          <a:bodyPr/>
          <a:lstStyle/>
          <a:p>
            <a:pPr>
              <a:defRPr/>
            </a:pPr>
            <a:r>
              <a:rPr/>
              <a:t>卡常初步</a:t>
            </a:r>
            <a:endParaRPr/>
          </a:p>
        </p:txBody>
      </p:sp>
      <p:sp>
        <p:nvSpPr>
          <p:cNvPr id="24109587" name="Объект 2" hidden="0"/>
          <p:cNvSpPr>
            <a:spLocks noGrp="1"/>
          </p:cNvSpPr>
          <p:nvPr isPhoto="0" userDrawn="0">
            <p:ph idx="1" hasCustomPrompt="0"/>
          </p:nvPr>
        </p:nvSpPr>
        <p:spPr bwMode="auto"/>
        <p:txBody>
          <a:bodyPr/>
          <a:lstStyle/>
          <a:p>
            <a:pPr>
              <a:defRPr/>
            </a:pPr>
            <a:r>
              <a:rPr>
                <a:solidFill>
                  <a:schemeClr val="tx1"/>
                </a:solidFill>
              </a:rPr>
              <a:t>自增运算符</a:t>
            </a:r>
            <a:endParaRPr>
              <a:solidFill>
                <a:schemeClr val="tx1"/>
              </a:solidFill>
            </a:endParaRPr>
          </a:p>
          <a:p>
            <a:pPr marL="0" indent="0">
              <a:buFont typeface="Arial"/>
              <a:buNone/>
              <a:defRPr/>
            </a:pPr>
            <a:r>
              <a:rPr/>
              <a:t>	</a:t>
            </a:r>
            <a:r>
              <a:rPr>
                <a:solidFill>
                  <a:srgbClr val="FF0000"/>
                </a:solidFill>
              </a:rPr>
              <a:t>结论</a:t>
            </a:r>
            <a:r>
              <a:rPr/>
              <a:t>：如果只进行单纯的自增操作，后置自增会开	temp引起时间冗余。</a:t>
            </a:r>
            <a:endParaRPr/>
          </a:p>
          <a:p>
            <a:pPr marL="0" indent="0">
              <a:buFont typeface="Arial"/>
              <a:buNone/>
              <a:defRPr/>
            </a:pPr>
            <a:r>
              <a:rPr/>
              <a:t>	</a:t>
            </a:r>
            <a:r>
              <a:rPr>
                <a:solidFill>
                  <a:schemeClr val="tx2"/>
                </a:solidFill>
              </a:rPr>
              <a:t>用途：</a:t>
            </a:r>
            <a:endParaRPr/>
          </a:p>
        </p:txBody>
      </p:sp>
      <p:sp>
        <p:nvSpPr>
          <p:cNvPr id="445999996"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40272786"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98681119"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268681901" name="" hidden="0"/>
          <p:cNvPicPr>
            <a:picLocks noChangeAspect="1"/>
          </p:cNvPicPr>
          <p:nvPr isPhoto="0" userDrawn="0"/>
        </p:nvPicPr>
        <p:blipFill>
          <a:blip r:embed="rId2"/>
          <a:stretch/>
        </p:blipFill>
        <p:spPr bwMode="auto">
          <a:xfrm flipH="0" flipV="0">
            <a:off x="806447" y="3863182"/>
            <a:ext cx="5162111" cy="2541549"/>
          </a:xfrm>
          <a:prstGeom prst="rect">
            <a:avLst/>
          </a:prstGeom>
        </p:spPr>
      </p:pic>
      <p:sp>
        <p:nvSpPr>
          <p:cNvPr id="21053879"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467915298" name="" hidden="0"/>
          <p:cNvPicPr>
            <a:picLocks noChangeAspect="1"/>
          </p:cNvPicPr>
          <p:nvPr isPhoto="0" userDrawn="0"/>
        </p:nvPicPr>
        <p:blipFill>
          <a:blip r:embed="rId3"/>
          <a:stretch/>
        </p:blipFill>
        <p:spPr bwMode="auto">
          <a:xfrm flipH="0" flipV="0">
            <a:off x="6019799" y="3848175"/>
            <a:ext cx="5659799" cy="255655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21560490" name="Заголовок 1" hidden="0"/>
          <p:cNvSpPr>
            <a:spLocks noGrp="1"/>
          </p:cNvSpPr>
          <p:nvPr isPhoto="0" userDrawn="0">
            <p:ph type="title" hasCustomPrompt="0"/>
          </p:nvPr>
        </p:nvSpPr>
        <p:spPr bwMode="auto"/>
        <p:txBody>
          <a:bodyPr/>
          <a:lstStyle/>
          <a:p>
            <a:pPr>
              <a:defRPr/>
            </a:pPr>
            <a:r>
              <a:rPr/>
              <a:t>卡常初步</a:t>
            </a:r>
            <a:endParaRPr/>
          </a:p>
        </p:txBody>
      </p:sp>
      <p:sp>
        <p:nvSpPr>
          <p:cNvPr id="1683453590" name="Объект 2" hidden="0"/>
          <p:cNvSpPr>
            <a:spLocks noGrp="1"/>
          </p:cNvSpPr>
          <p:nvPr isPhoto="0" userDrawn="0">
            <p:ph idx="1" hasCustomPrompt="0"/>
          </p:nvPr>
        </p:nvSpPr>
        <p:spPr bwMode="auto"/>
        <p:txBody>
          <a:bodyPr/>
          <a:lstStyle/>
          <a:p>
            <a:pPr>
              <a:defRPr/>
            </a:pPr>
            <a:r>
              <a:rPr>
                <a:solidFill>
                  <a:schemeClr val="tx1"/>
                </a:solidFill>
              </a:rPr>
              <a:t>三目运算符</a:t>
            </a:r>
            <a:endParaRPr>
              <a:solidFill>
                <a:schemeClr val="tx1"/>
              </a:solidFill>
            </a:endParaRPr>
          </a:p>
          <a:p>
            <a:pPr marL="0" indent="0">
              <a:buFont typeface="Arial"/>
              <a:buNone/>
              <a:defRPr/>
            </a:pPr>
            <a:r>
              <a:rPr>
                <a:solidFill>
                  <a:schemeClr val="tx1"/>
                </a:solidFill>
              </a:rPr>
              <a:t>	</a:t>
            </a:r>
            <a:r>
              <a:rPr/>
              <a:t>格式：(条件)?值a:值b</a:t>
            </a:r>
            <a:endParaRPr/>
          </a:p>
          <a:p>
            <a:pPr marL="0" indent="0">
              <a:buFont typeface="Arial"/>
              <a:buNone/>
              <a:defRPr/>
            </a:pPr>
            <a:r>
              <a:rPr/>
              <a:t>	用途：</a:t>
            </a:r>
            <a:r>
              <a:rPr>
                <a:solidFill>
                  <a:srgbClr val="FF0000"/>
                </a:solidFill>
              </a:rPr>
              <a:t>设计本意是返回值而不是调用语句</a:t>
            </a:r>
            <a:r>
              <a:rPr/>
              <a:t>。</a:t>
            </a:r>
            <a:endParaRPr/>
          </a:p>
          <a:p>
            <a:pPr marL="0" indent="0">
              <a:buFont typeface="Arial"/>
              <a:buNone/>
              <a:defRPr/>
            </a:pPr>
            <a:r>
              <a:rPr/>
              <a:t>	误区：和if else不属于一类，复杂度无法比拟。</a:t>
            </a:r>
            <a:endParaRPr/>
          </a:p>
          <a:p>
            <a:pPr marL="0" indent="0">
              <a:buFont typeface="Arial"/>
              <a:buNone/>
              <a:defRPr/>
            </a:pPr>
            <a:r>
              <a:rPr/>
              <a:t>	使用问题：</a:t>
            </a:r>
            <a:endParaRPr/>
          </a:p>
          <a:p>
            <a:pPr marL="0" indent="0">
              <a:buFont typeface="Arial"/>
              <a:buNone/>
              <a:defRPr/>
            </a:pPr>
            <a:r>
              <a:rPr/>
              <a:t>		</a:t>
            </a:r>
            <a:endParaRPr/>
          </a:p>
        </p:txBody>
      </p:sp>
      <p:sp>
        <p:nvSpPr>
          <p:cNvPr id="1774970116"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091350425"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051380973"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66993796"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40382291"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2003328599" name="" hidden="0"/>
          <p:cNvPicPr>
            <a:picLocks noChangeAspect="1"/>
          </p:cNvPicPr>
          <p:nvPr isPhoto="0" userDrawn="0"/>
        </p:nvPicPr>
        <p:blipFill>
          <a:blip r:embed="rId2"/>
          <a:stretch/>
        </p:blipFill>
        <p:spPr bwMode="auto">
          <a:xfrm flipH="0" flipV="0">
            <a:off x="514350" y="4324349"/>
            <a:ext cx="4565465" cy="1689098"/>
          </a:xfrm>
          <a:prstGeom prst="rect">
            <a:avLst/>
          </a:prstGeom>
        </p:spPr>
      </p:pic>
      <p:sp>
        <p:nvSpPr>
          <p:cNvPr id="526573211"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354505547" name="" hidden="0"/>
          <p:cNvPicPr>
            <a:picLocks noChangeAspect="1"/>
          </p:cNvPicPr>
          <p:nvPr isPhoto="0" userDrawn="0"/>
        </p:nvPicPr>
        <p:blipFill>
          <a:blip r:embed="rId3"/>
          <a:stretch/>
        </p:blipFill>
        <p:spPr bwMode="auto">
          <a:xfrm flipH="0" flipV="0">
            <a:off x="5492309" y="4534507"/>
            <a:ext cx="5656305" cy="147894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839771963" name="Заголовок 1" hidden="0"/>
          <p:cNvSpPr>
            <a:spLocks noGrp="1"/>
          </p:cNvSpPr>
          <p:nvPr isPhoto="0" userDrawn="0">
            <p:ph type="title" hasCustomPrompt="0"/>
          </p:nvPr>
        </p:nvSpPr>
        <p:spPr bwMode="auto"/>
        <p:txBody>
          <a:bodyPr/>
          <a:lstStyle/>
          <a:p>
            <a:pPr>
              <a:defRPr/>
            </a:pPr>
            <a:r>
              <a:rPr/>
              <a:t>卡常初步</a:t>
            </a:r>
            <a:endParaRPr/>
          </a:p>
        </p:txBody>
      </p:sp>
      <p:sp>
        <p:nvSpPr>
          <p:cNvPr id="1722353825" name="Объект 2" hidden="0"/>
          <p:cNvSpPr>
            <a:spLocks noGrp="1"/>
          </p:cNvSpPr>
          <p:nvPr isPhoto="0" userDrawn="0">
            <p:ph idx="1" hasCustomPrompt="0"/>
          </p:nvPr>
        </p:nvSpPr>
        <p:spPr bwMode="auto"/>
        <p:txBody>
          <a:bodyPr/>
          <a:lstStyle/>
          <a:p>
            <a:pPr>
              <a:defRPr/>
            </a:pPr>
            <a:r>
              <a:rPr>
                <a:solidFill>
                  <a:schemeClr val="tx1"/>
                </a:solidFill>
              </a:rPr>
              <a:t>三目运算符</a:t>
            </a:r>
            <a:endParaRPr>
              <a:solidFill>
                <a:schemeClr val="tx1"/>
              </a:solidFill>
            </a:endParaRPr>
          </a:p>
          <a:p>
            <a:pPr marL="0" indent="0">
              <a:buFont typeface="Arial"/>
              <a:buNone/>
              <a:defRPr/>
            </a:pPr>
            <a:r>
              <a:rPr/>
              <a:t>	最关心的问题：</a:t>
            </a:r>
            <a:r>
              <a:rPr>
                <a:solidFill>
                  <a:schemeClr val="tx2"/>
                </a:solidFill>
              </a:rPr>
              <a:t>三目啥时候比if else快？啥时候慢？</a:t>
            </a:r>
            <a:endParaRPr>
              <a:solidFill>
                <a:schemeClr val="tx2"/>
              </a:solidFill>
            </a:endParaRPr>
          </a:p>
          <a:p>
            <a:pPr marL="0" indent="0">
              <a:buFont typeface="Arial"/>
              <a:buNone/>
              <a:defRPr/>
            </a:pPr>
            <a:r>
              <a:rPr>
                <a:solidFill>
                  <a:schemeClr val="tx2"/>
                </a:solidFill>
              </a:rPr>
              <a:t>	</a:t>
            </a:r>
            <a:r>
              <a:rPr>
                <a:solidFill>
                  <a:schemeClr val="tx1"/>
                </a:solidFill>
              </a:rPr>
              <a:t>三目运算符会在使用的时候开一个temp保存应该返回的	值，因此如果你根本不关心三目的返回值，而是直接当	成if else用，是比if else慢的！</a:t>
            </a:r>
            <a:endParaRPr>
              <a:solidFill>
                <a:schemeClr val="tx1"/>
              </a:solidFill>
            </a:endParaRPr>
          </a:p>
        </p:txBody>
      </p:sp>
      <p:sp>
        <p:nvSpPr>
          <p:cNvPr id="1943955234"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060619161"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953960207"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41484134"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2113662615"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444987820"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468167641"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8962762" name="" hidden="0"/>
          <p:cNvPicPr>
            <a:picLocks noChangeAspect="1"/>
          </p:cNvPicPr>
          <p:nvPr isPhoto="0" userDrawn="0"/>
        </p:nvPicPr>
        <p:blipFill>
          <a:blip r:embed="rId2"/>
          <a:stretch/>
        </p:blipFill>
        <p:spPr bwMode="auto">
          <a:xfrm flipH="0" flipV="0">
            <a:off x="505675" y="4456621"/>
            <a:ext cx="5590342" cy="1175828"/>
          </a:xfrm>
          <a:prstGeom prst="rect">
            <a:avLst/>
          </a:prstGeom>
        </p:spPr>
      </p:pic>
      <p:sp>
        <p:nvSpPr>
          <p:cNvPr id="613363567"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43912743" name="" hidden="0"/>
          <p:cNvPicPr>
            <a:picLocks noChangeAspect="1"/>
          </p:cNvPicPr>
          <p:nvPr isPhoto="0" userDrawn="0"/>
        </p:nvPicPr>
        <p:blipFill>
          <a:blip r:embed="rId3"/>
          <a:stretch/>
        </p:blipFill>
        <p:spPr bwMode="auto">
          <a:xfrm flipH="0" flipV="0">
            <a:off x="6172200" y="4386534"/>
            <a:ext cx="5207482" cy="131586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06254656" name="Заголовок 1" hidden="0"/>
          <p:cNvSpPr>
            <a:spLocks noGrp="1"/>
          </p:cNvSpPr>
          <p:nvPr isPhoto="0" userDrawn="0">
            <p:ph type="title" hasCustomPrompt="0"/>
          </p:nvPr>
        </p:nvSpPr>
        <p:spPr bwMode="auto"/>
        <p:txBody>
          <a:bodyPr/>
          <a:lstStyle/>
          <a:p>
            <a:pPr>
              <a:defRPr/>
            </a:pPr>
            <a:r>
              <a:rPr/>
              <a:t>卡常初步</a:t>
            </a:r>
            <a:endParaRPr/>
          </a:p>
        </p:txBody>
      </p:sp>
      <p:sp>
        <p:nvSpPr>
          <p:cNvPr id="529244883" name="Объект 2" hidden="0"/>
          <p:cNvSpPr>
            <a:spLocks noGrp="1"/>
          </p:cNvSpPr>
          <p:nvPr isPhoto="0" userDrawn="0">
            <p:ph idx="1" hasCustomPrompt="0"/>
          </p:nvPr>
        </p:nvSpPr>
        <p:spPr bwMode="auto"/>
        <p:txBody>
          <a:bodyPr/>
          <a:lstStyle/>
          <a:p>
            <a:pPr>
              <a:defRPr/>
            </a:pPr>
            <a:r>
              <a:rPr>
                <a:solidFill>
                  <a:schemeClr val="tx1"/>
                </a:solidFill>
              </a:rPr>
              <a:t>高速乘+模</a:t>
            </a:r>
            <a:endParaRPr>
              <a:solidFill>
                <a:schemeClr val="tx1"/>
              </a:solidFill>
            </a:endParaRPr>
          </a:p>
          <a:p>
            <a:pPr marL="457200" lvl="1" indent="0">
              <a:buFont typeface="Arial"/>
              <a:buNone/>
              <a:defRPr/>
            </a:pPr>
            <a:r>
              <a:rPr>
                <a:solidFill>
                  <a:schemeClr val="tx1"/>
                </a:solidFill>
              </a:rPr>
              <a:t>	</a:t>
            </a:r>
            <a:r>
              <a:rPr/>
              <a:t>一部分基础运算十分烧时间，可以用手动操作的方法进行优化。特别是与模数相关的运算。</a:t>
            </a:r>
            <a:endParaRPr/>
          </a:p>
          <a:p>
            <a:pPr marL="0" indent="0">
              <a:buFont typeface="Arial"/>
              <a:buNone/>
              <a:defRPr/>
            </a:pPr>
            <a:r>
              <a:rPr/>
              <a:t>	</a:t>
            </a:r>
            <a:endParaRPr>
              <a:solidFill>
                <a:schemeClr val="tx2"/>
              </a:solidFill>
            </a:endParaRPr>
          </a:p>
        </p:txBody>
      </p:sp>
      <p:sp>
        <p:nvSpPr>
          <p:cNvPr id="284491536"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252410435"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91938875"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44424910"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546321846"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292176743"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715532552"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319554825"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515915332"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522475096"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752925608"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1541159145"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099914459"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97407057" name="" hidden="0"/>
          <p:cNvSpPr/>
          <p:nvPr isPhoto="0" userDrawn="0"/>
        </p:nvSpPr>
        <p:spPr bwMode="auto">
          <a:xfrm flipH="0" flipV="0">
            <a:off x="8603213" y="7078978"/>
            <a:ext cx="332622" cy="47722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613236971" name="" hidden="0"/>
          <p:cNvPicPr>
            <a:picLocks noChangeAspect="1"/>
          </p:cNvPicPr>
          <p:nvPr isPhoto="0" userDrawn="0"/>
        </p:nvPicPr>
        <p:blipFill>
          <a:blip r:embed="rId3"/>
          <a:stretch/>
        </p:blipFill>
        <p:spPr bwMode="auto">
          <a:xfrm flipH="0" flipV="0">
            <a:off x="2634653" y="3103005"/>
            <a:ext cx="6922689" cy="340541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818203574" name="Заголовок 1" hidden="0"/>
          <p:cNvSpPr>
            <a:spLocks noGrp="1"/>
          </p:cNvSpPr>
          <p:nvPr isPhoto="0" userDrawn="0">
            <p:ph type="title" hasCustomPrompt="0"/>
          </p:nvPr>
        </p:nvSpPr>
        <p:spPr bwMode="auto"/>
        <p:txBody>
          <a:bodyPr/>
          <a:lstStyle/>
          <a:p>
            <a:pPr>
              <a:defRPr/>
            </a:pPr>
            <a:r>
              <a:rPr/>
              <a:t>卡常初步</a:t>
            </a:r>
            <a:endParaRPr/>
          </a:p>
        </p:txBody>
      </p:sp>
      <p:sp>
        <p:nvSpPr>
          <p:cNvPr id="799330590" name="Объект 2" hidden="0"/>
          <p:cNvSpPr>
            <a:spLocks noGrp="1"/>
          </p:cNvSpPr>
          <p:nvPr isPhoto="0" userDrawn="0">
            <p:ph idx="1" hasCustomPrompt="0"/>
          </p:nvPr>
        </p:nvSpPr>
        <p:spPr bwMode="auto"/>
        <p:txBody>
          <a:bodyPr/>
          <a:lstStyle/>
          <a:p>
            <a:pPr>
              <a:defRPr/>
            </a:pPr>
            <a:r>
              <a:rPr>
                <a:solidFill>
                  <a:schemeClr val="tx1"/>
                </a:solidFill>
              </a:rPr>
              <a:t>多调用值预处理</a:t>
            </a:r>
            <a:endParaRPr>
              <a:solidFill>
                <a:schemeClr val="tx1"/>
              </a:solidFill>
            </a:endParaRPr>
          </a:p>
          <a:p>
            <a:pPr marL="457200" lvl="1" indent="0">
              <a:buFont typeface="Arial"/>
              <a:buNone/>
              <a:defRPr/>
            </a:pPr>
            <a:r>
              <a:rPr>
                <a:solidFill>
                  <a:schemeClr val="tx1"/>
                </a:solidFill>
              </a:rPr>
              <a:t>	</a:t>
            </a:r>
            <a:r>
              <a:rPr/>
              <a:t>在一个耗费时间的操作可以经过一次单位时间的处理对多次调用进行优化，用以节省时间。</a:t>
            </a:r>
            <a:endParaRPr/>
          </a:p>
          <a:p>
            <a:pPr marL="0" indent="0">
              <a:buFont typeface="Arial"/>
              <a:buNone/>
              <a:defRPr/>
            </a:pPr>
            <a:r>
              <a:rPr/>
              <a:t>	</a:t>
            </a:r>
            <a:endParaRPr>
              <a:solidFill>
                <a:schemeClr val="tx2"/>
              </a:solidFill>
            </a:endParaRPr>
          </a:p>
        </p:txBody>
      </p:sp>
      <p:sp>
        <p:nvSpPr>
          <p:cNvPr id="2108916960" name="" hidden="0"/>
          <p:cNvSpPr/>
          <p:nvPr isPhoto="0" userDrawn="0"/>
        </p:nvSpPr>
        <p:spPr bwMode="auto">
          <a:xfrm flipH="0" flipV="0">
            <a:off x="7447270" y="7155020"/>
            <a:ext cx="70362" cy="5354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834489603"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526630319"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646193678"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00598864" name="" hidden="0"/>
          <p:cNvSpPr/>
          <p:nvPr isPhoto="0" userDrawn="0"/>
        </p:nvSpPr>
        <p:spPr bwMode="auto">
          <a:xfrm flipH="0" flipV="0">
            <a:off x="6482908" y="7616188"/>
            <a:ext cx="62343" cy="12436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992084777" name="" hidden="0"/>
          <p:cNvSpPr/>
          <p:nvPr isPhoto="0" userDrawn="0"/>
        </p:nvSpPr>
        <p:spPr bwMode="auto">
          <a:xfrm flipH="0" flipV="0">
            <a:off x="11460870" y="7826346"/>
            <a:ext cx="65601" cy="13181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624333613"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634328454" name="" hidden="0"/>
          <p:cNvSpPr/>
          <p:nvPr isPhoto="0" userDrawn="0"/>
        </p:nvSpPr>
        <p:spPr bwMode="auto">
          <a:xfrm flipH="0" flipV="0">
            <a:off x="12140758" y="7678373"/>
            <a:ext cx="58525"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757432188" name="" hidden="0"/>
          <p:cNvSpPr/>
          <p:nvPr isPhoto="0" userDrawn="0"/>
        </p:nvSpPr>
        <p:spPr bwMode="auto">
          <a:xfrm flipH="0" flipV="0">
            <a:off x="5747224"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364454113" name="" hidden="0"/>
          <p:cNvPicPr>
            <a:picLocks noChangeAspect="1"/>
          </p:cNvPicPr>
          <p:nvPr isPhoto="0" userDrawn="0"/>
        </p:nvPicPr>
        <p:blipFill>
          <a:blip r:embed="rId2"/>
          <a:stretch/>
        </p:blipFill>
        <p:spPr bwMode="auto">
          <a:xfrm flipH="0" flipV="0">
            <a:off x="483514" y="3787138"/>
            <a:ext cx="3616632" cy="2099308"/>
          </a:xfrm>
          <a:prstGeom prst="rect">
            <a:avLst/>
          </a:prstGeom>
        </p:spPr>
      </p:pic>
      <p:sp>
        <p:nvSpPr>
          <p:cNvPr id="148831009" name="" hidden="0"/>
          <p:cNvSpPr/>
          <p:nvPr isPhoto="0" userDrawn="0"/>
        </p:nvSpPr>
        <p:spPr bwMode="auto">
          <a:xfrm flipH="0" flipV="0">
            <a:off x="5968558" y="-22907882"/>
            <a:ext cx="159688" cy="117943"/>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2134125038" name="" hidden="0"/>
          <p:cNvPicPr>
            <a:picLocks noChangeAspect="1"/>
          </p:cNvPicPr>
          <p:nvPr isPhoto="0" userDrawn="0"/>
        </p:nvPicPr>
        <p:blipFill>
          <a:blip r:embed="rId3"/>
          <a:stretch/>
        </p:blipFill>
        <p:spPr bwMode="auto">
          <a:xfrm flipH="0" flipV="0">
            <a:off x="0" y="-26199722"/>
            <a:ext cx="8817759" cy="5322227"/>
          </a:xfrm>
          <a:prstGeom prst="rect">
            <a:avLst/>
          </a:prstGeom>
        </p:spPr>
      </p:pic>
      <p:sp>
        <p:nvSpPr>
          <p:cNvPr id="1429005898"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695748992" name="" hidden="0"/>
          <p:cNvPicPr>
            <a:picLocks noChangeAspect="1"/>
          </p:cNvPicPr>
          <p:nvPr isPhoto="0" userDrawn="0"/>
        </p:nvPicPr>
        <p:blipFill>
          <a:blip r:embed="rId3"/>
          <a:stretch/>
        </p:blipFill>
        <p:spPr bwMode="auto">
          <a:xfrm flipH="0" flipV="0">
            <a:off x="4106421" y="3787138"/>
            <a:ext cx="3667926" cy="2213888"/>
          </a:xfrm>
          <a:prstGeom prst="rect">
            <a:avLst/>
          </a:prstGeom>
        </p:spPr>
      </p:pic>
      <p:sp>
        <p:nvSpPr>
          <p:cNvPr id="1476306942"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240626499" name="" hidden="0"/>
          <p:cNvPicPr>
            <a:picLocks noChangeAspect="1"/>
          </p:cNvPicPr>
          <p:nvPr isPhoto="0" userDrawn="0"/>
        </p:nvPicPr>
        <p:blipFill>
          <a:blip r:embed="rId4"/>
          <a:stretch/>
        </p:blipFill>
        <p:spPr bwMode="auto">
          <a:xfrm flipH="0" flipV="0">
            <a:off x="7924798" y="2946919"/>
            <a:ext cx="3743745" cy="305410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94755238" name="Заголовок 1" hidden="0"/>
          <p:cNvSpPr>
            <a:spLocks noGrp="1"/>
          </p:cNvSpPr>
          <p:nvPr isPhoto="0" userDrawn="0">
            <p:ph type="title" hasCustomPrompt="0"/>
          </p:nvPr>
        </p:nvSpPr>
        <p:spPr bwMode="auto"/>
        <p:txBody>
          <a:bodyPr/>
          <a:lstStyle/>
          <a:p>
            <a:pPr>
              <a:defRPr/>
            </a:pPr>
            <a:r>
              <a:rPr/>
              <a:t>卡常初步</a:t>
            </a:r>
            <a:endParaRPr/>
          </a:p>
        </p:txBody>
      </p:sp>
      <p:sp>
        <p:nvSpPr>
          <p:cNvPr id="751823464" name="Объект 2" hidden="0"/>
          <p:cNvSpPr>
            <a:spLocks noGrp="1"/>
          </p:cNvSpPr>
          <p:nvPr isPhoto="0" userDrawn="0">
            <p:ph idx="1" hasCustomPrompt="0"/>
          </p:nvPr>
        </p:nvSpPr>
        <p:spPr bwMode="auto"/>
        <p:txBody>
          <a:bodyPr/>
          <a:lstStyle/>
          <a:p>
            <a:pPr>
              <a:defRPr/>
            </a:pPr>
            <a:r>
              <a:rPr>
                <a:solidFill>
                  <a:schemeClr val="tx1"/>
                </a:solidFill>
              </a:rPr>
              <a:t>冗余条件</a:t>
            </a:r>
            <a:endParaRPr>
              <a:solidFill>
                <a:schemeClr val="tx1"/>
              </a:solidFill>
            </a:endParaRPr>
          </a:p>
          <a:p>
            <a:pPr marL="457200" lvl="1" indent="0">
              <a:buFont typeface="Arial"/>
              <a:buNone/>
              <a:defRPr/>
            </a:pPr>
            <a:r>
              <a:rPr>
                <a:solidFill>
                  <a:schemeClr val="tx1"/>
                </a:solidFill>
              </a:rPr>
              <a:t>	人脑子一抽就会写一些冗余条件，进行很多次没必要的判断。</a:t>
            </a:r>
            <a:endParaRPr>
              <a:solidFill>
                <a:schemeClr val="tx1"/>
              </a:solidFill>
            </a:endParaRPr>
          </a:p>
          <a:p>
            <a:pPr marL="457200" lvl="1" indent="0">
              <a:buFont typeface="Arial"/>
              <a:buNone/>
              <a:defRPr/>
            </a:pPr>
            <a:r>
              <a:rPr>
                <a:solidFill>
                  <a:schemeClr val="tx1"/>
                </a:solidFill>
              </a:rPr>
              <a:t>	这里分为两类：对立事件冗余判断、大于/小于等于号。</a:t>
            </a:r>
            <a:endParaRPr>
              <a:solidFill>
                <a:schemeClr val="tx1"/>
              </a:solidFill>
            </a:endParaRPr>
          </a:p>
        </p:txBody>
      </p:sp>
      <p:sp>
        <p:nvSpPr>
          <p:cNvPr id="988336380" name="" hidden="0"/>
          <p:cNvSpPr/>
          <p:nvPr isPhoto="0" userDrawn="0"/>
        </p:nvSpPr>
        <p:spPr bwMode="auto">
          <a:xfrm flipH="0" flipV="0">
            <a:off x="7447271" y="7155021"/>
            <a:ext cx="70362" cy="5354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587080762" name="" hidden="0"/>
          <p:cNvSpPr/>
          <p:nvPr isPhoto="0" userDrawn="0"/>
        </p:nvSpPr>
        <p:spPr bwMode="auto">
          <a:xfrm>
            <a:off x="-19332329" y="2094826"/>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967331552"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63103198" name="" hidden="0"/>
          <p:cNvSpPr/>
          <p:nvPr isPhoto="0" userDrawn="0"/>
        </p:nvSpPr>
        <p:spPr bwMode="auto">
          <a:xfrm>
            <a:off x="5492308" y="323469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734194640" name="" hidden="0"/>
          <p:cNvSpPr/>
          <p:nvPr isPhoto="0" userDrawn="0"/>
        </p:nvSpPr>
        <p:spPr bwMode="auto">
          <a:xfrm flipH="0" flipV="0">
            <a:off x="6482909" y="7616189"/>
            <a:ext cx="62344" cy="12436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708503867" name="" hidden="0"/>
          <p:cNvSpPr/>
          <p:nvPr isPhoto="0" userDrawn="0"/>
        </p:nvSpPr>
        <p:spPr bwMode="auto">
          <a:xfrm flipH="0" flipV="0">
            <a:off x="11460870" y="7826347"/>
            <a:ext cx="65601" cy="13182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744141132" name="" hidden="0"/>
          <p:cNvSpPr/>
          <p:nvPr isPhoto="0" userDrawn="0"/>
        </p:nvSpPr>
        <p:spPr bwMode="auto">
          <a:xfrm>
            <a:off x="-2396770" y="2868894"/>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93287632" name="" hidden="0"/>
          <p:cNvSpPr/>
          <p:nvPr isPhoto="0" userDrawn="0"/>
        </p:nvSpPr>
        <p:spPr bwMode="auto">
          <a:xfrm flipH="0" flipV="0">
            <a:off x="12140759" y="7678374"/>
            <a:ext cx="58526" cy="53559"/>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848514589" name="" hidden="0"/>
          <p:cNvSpPr/>
          <p:nvPr isPhoto="0" userDrawn="0"/>
        </p:nvSpPr>
        <p:spPr bwMode="auto">
          <a:xfrm flipH="0" flipV="0">
            <a:off x="5747225" y="6526530"/>
            <a:ext cx="93582" cy="100728"/>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sp>
        <p:nvSpPr>
          <p:cNvPr id="1890547818" name="" hidden="0"/>
          <p:cNvSpPr/>
          <p:nvPr isPhoto="0" userDrawn="0"/>
        </p:nvSpPr>
        <p:spPr bwMode="auto">
          <a:xfrm flipH="0" flipV="0">
            <a:off x="5968559" y="-22907882"/>
            <a:ext cx="159689" cy="117944"/>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13080408" name="" hidden="0"/>
          <p:cNvPicPr>
            <a:picLocks noChangeAspect="1"/>
          </p:cNvPicPr>
          <p:nvPr isPhoto="0" userDrawn="0"/>
        </p:nvPicPr>
        <p:blipFill>
          <a:blip r:embed="rId2"/>
          <a:stretch/>
        </p:blipFill>
        <p:spPr bwMode="auto">
          <a:xfrm flipH="0" flipV="0">
            <a:off x="0" y="-26199723"/>
            <a:ext cx="8817760" cy="5322228"/>
          </a:xfrm>
          <a:prstGeom prst="rect">
            <a:avLst/>
          </a:prstGeom>
        </p:spPr>
      </p:pic>
      <p:sp>
        <p:nvSpPr>
          <p:cNvPr id="894377623" name="" hidden="0"/>
          <p:cNvSpPr/>
          <p:nvPr isPhoto="0" userDrawn="0"/>
        </p:nvSpPr>
        <p:spPr bwMode="auto">
          <a:xfrm>
            <a:off x="10074981" y="7078978"/>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1709619997" name="" hidden="0"/>
          <p:cNvSpPr/>
          <p:nvPr isPhoto="0" userDrawn="0"/>
        </p:nvSpPr>
        <p:spPr bwMode="auto">
          <a:xfrm>
            <a:off x="5968558" y="3291840"/>
            <a:ext cx="254988" cy="36579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sp>
        <p:nvSpPr>
          <p:cNvPr id="833777721" name="" hidden="0"/>
          <p:cNvSpPr/>
          <p:nvPr isPhoto="0" userDrawn="0"/>
        </p:nvSpPr>
        <p:spPr bwMode="auto">
          <a:xfrm flipH="0" flipV="0">
            <a:off x="6578159" y="6617970"/>
            <a:ext cx="75836" cy="157097"/>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67467176" name="" hidden="0"/>
          <p:cNvPicPr>
            <a:picLocks noChangeAspect="1"/>
          </p:cNvPicPr>
          <p:nvPr isPhoto="0" userDrawn="0"/>
        </p:nvPicPr>
        <p:blipFill>
          <a:blip r:embed="rId3"/>
          <a:stretch/>
        </p:blipFill>
        <p:spPr bwMode="auto">
          <a:xfrm flipH="0" flipV="0">
            <a:off x="609599" y="3326130"/>
            <a:ext cx="4375425" cy="3200400"/>
          </a:xfrm>
          <a:prstGeom prst="rect">
            <a:avLst/>
          </a:prstGeom>
        </p:spPr>
      </p:pic>
      <p:sp>
        <p:nvSpPr>
          <p:cNvPr id="1613697539" name="" hidden="0"/>
          <p:cNvSpPr/>
          <p:nvPr isPhoto="0" userDrawn="0"/>
        </p:nvSpPr>
        <p:spPr bwMode="auto">
          <a:xfrm flipH="0" flipV="0">
            <a:off x="11052345" y="6864559"/>
            <a:ext cx="45720" cy="101450"/>
          </a:xfrm>
        </p:spPr>
        <p:txBody>
          <a:bodyPr rot="0" spcFirstLastPara="0" vertOverflow="overflow" horzOverflow="clip" vert="horz" wrap="square" lIns="91440" tIns="45720" rIns="91440" bIns="45720" numCol="1" spcCol="0" rtlCol="0" fromWordArt="0" anchor="t" anchorCtr="0" forceAA="0" upright="0" compatLnSpc="1">
            <a:prstTxWarp prst="textNoShape"/>
            <a:noAutofit/>
          </a:bodyPr>
          <a:p>
            <a:pPr>
              <a:defRPr/>
            </a:pPr>
            <a:endParaRPr/>
          </a:p>
        </p:txBody>
      </p:sp>
      <p:pic>
        <p:nvPicPr>
          <p:cNvPr id="1342485968" name="" hidden="0"/>
          <p:cNvPicPr>
            <a:picLocks noChangeAspect="1"/>
          </p:cNvPicPr>
          <p:nvPr isPhoto="0" userDrawn="0"/>
        </p:nvPicPr>
        <p:blipFill>
          <a:blip r:embed="rId4"/>
          <a:stretch/>
        </p:blipFill>
        <p:spPr bwMode="auto">
          <a:xfrm flipH="0" flipV="0">
            <a:off x="5083785" y="3572720"/>
            <a:ext cx="6909156" cy="246612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ur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ONLYOFFICE/6.4.2.17</Application>
  <DocSecurity>0</DocSecurity>
  <PresentationFormat>Widescreen</PresentationFormat>
  <Paragraphs>0</Paragraphs>
  <Slides>22</Slides>
  <Notes>22</Notes>
  <HiddenSlides>0</HiddenSlides>
  <MMClips>2</MMClips>
  <ScaleCrop>0</ScaleCrop>
  <HeadingPairs>
    <vt:vector size="4" baseType="variant">
      <vt:variant>
        <vt:lpstr>Theme</vt:lpstr>
      </vt:variant>
      <vt:variant>
        <vt:i4>1</vt:i4>
      </vt:variant>
      <vt:variant>
        <vt:lpstr>Slide Titles</vt:lpstr>
      </vt:variant>
      <vt:variant>
        <vt:i4>22</vt:i4>
      </vt:variant>
    </vt:vector>
  </HeadingPairs>
  <TitlesOfParts>
    <vt:vector size="23"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8</cp:revision>
  <dcterms:created xsi:type="dcterms:W3CDTF">2012-12-03T06:56:55Z</dcterms:created>
  <dcterms:modified xsi:type="dcterms:W3CDTF">2021-12-19T13:35:41Z</dcterms:modified>
  <cp:category/>
  <cp:contentStatus/>
  <cp:version/>
</cp:coreProperties>
</file>